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31"/>
    <p:sldMasterId id="2147483663" r:id="rId132"/>
    <p:sldMasterId id="2147483691" r:id="rId133"/>
  </p:sldMasterIdLst>
  <p:notesMasterIdLst>
    <p:notesMasterId r:id="rId147"/>
  </p:notesMasterIdLst>
  <p:sldIdLst>
    <p:sldId id="257" r:id="rId134"/>
    <p:sldId id="462" r:id="rId135"/>
    <p:sldId id="520" r:id="rId136"/>
    <p:sldId id="521" r:id="rId137"/>
    <p:sldId id="522" r:id="rId138"/>
    <p:sldId id="523" r:id="rId139"/>
    <p:sldId id="525" r:id="rId140"/>
    <p:sldId id="526" r:id="rId141"/>
    <p:sldId id="531" r:id="rId142"/>
    <p:sldId id="530" r:id="rId143"/>
    <p:sldId id="532" r:id="rId144"/>
    <p:sldId id="529" r:id="rId145"/>
    <p:sldId id="426" r:id="rId146"/>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00CC00"/>
    <a:srgbClr val="FF3300"/>
    <a:srgbClr val="0000CC"/>
    <a:srgbClr val="00FF00"/>
    <a:srgbClr val="E7E200"/>
    <a:srgbClr val="FFFFFF"/>
    <a:srgbClr val="FF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27167-B1BF-4FF3-B525-9CDA2F930F8F}" v="9" dt="2024-01-15T11:11:09.972"/>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016" autoAdjust="0"/>
    <p:restoredTop sz="93372" autoAdjust="0"/>
  </p:normalViewPr>
  <p:slideViewPr>
    <p:cSldViewPr>
      <p:cViewPr varScale="1">
        <p:scale>
          <a:sx n="103" d="100"/>
          <a:sy n="103" d="100"/>
        </p:scale>
        <p:origin x="1452" y="144"/>
      </p:cViewPr>
      <p:guideLst>
        <p:guide orient="horz" pos="2160"/>
        <p:guide pos="2880"/>
      </p:guideLst>
    </p:cSldViewPr>
  </p:slideViewPr>
  <p:notesTextViewPr>
    <p:cViewPr>
      <p:scale>
        <a:sx n="3" d="2"/>
        <a:sy n="3" d="2"/>
      </p:scale>
      <p:origin x="0" y="0"/>
    </p:cViewPr>
  </p:notesTextViewPr>
  <p:sorterViewPr>
    <p:cViewPr varScale="1">
      <p:scale>
        <a:sx n="1" d="1"/>
        <a:sy n="1" d="1"/>
      </p:scale>
      <p:origin x="0" y="-26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5.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viewProps" Target="viewProps.xml"/><Relationship Id="rId5" Type="http://schemas.openxmlformats.org/officeDocument/2006/relationships/customXml" Target="../customXml/item5.xml"/><Relationship Id="rId95" Type="http://schemas.openxmlformats.org/officeDocument/2006/relationships/customXml" Target="../customXml/item9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slide" Target="slides/slide1.xml"/><Relationship Id="rId139" Type="http://schemas.openxmlformats.org/officeDocument/2006/relationships/slide" Target="slides/slide6.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theme" Target="theme/theme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slide" Target="slides/slide7.xml"/><Relationship Id="rId145"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slide" Target="slides/slide2.xml"/><Relationship Id="rId151"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slide" Target="slides/slide8.xml"/><Relationship Id="rId146" Type="http://schemas.openxmlformats.org/officeDocument/2006/relationships/slide" Target="slides/slide13.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slideMaster" Target="slideMasters/slideMaster1.xml"/><Relationship Id="rId136" Type="http://schemas.openxmlformats.org/officeDocument/2006/relationships/slide" Target="slides/slide3.xml"/><Relationship Id="rId61" Type="http://schemas.openxmlformats.org/officeDocument/2006/relationships/customXml" Target="../customXml/item61.xml"/><Relationship Id="rId82" Type="http://schemas.openxmlformats.org/officeDocument/2006/relationships/customXml" Target="../customXml/item82.xml"/><Relationship Id="rId152" Type="http://schemas.microsoft.com/office/2016/11/relationships/changesInfo" Target="changesInfos/changesInfo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slide" Target="slides/slide9.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slide" Target="slides/slide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slideMaster" Target="slideMasters/slideMaster2.xml"/><Relationship Id="rId153" Type="http://schemas.microsoft.com/office/2015/10/relationships/revisionInfo" Target="revisionInfo.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slide" Target="slides/slide10.xml"/><Relationship Id="rId148"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slideMaster" Target="slideMasters/slideMaster3.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slide" Target="slides/slide11.xml"/><Relationship Id="rId90" Type="http://schemas.openxmlformats.org/officeDocument/2006/relationships/customXml" Target="../customXml/item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Jones" userId="f1f4cc18c43cb36d" providerId="LiveId" clId="{27A27167-B1BF-4FF3-B525-9CDA2F930F8F}"/>
    <pc:docChg chg="custSel modSld modMainMaster">
      <pc:chgData name="Anthony Jones" userId="f1f4cc18c43cb36d" providerId="LiveId" clId="{27A27167-B1BF-4FF3-B525-9CDA2F930F8F}" dt="2024-01-15T11:12:08.861" v="325" actId="1036"/>
      <pc:docMkLst>
        <pc:docMk/>
      </pc:docMkLst>
      <pc:sldChg chg="modNotesTx">
        <pc:chgData name="Anthony Jones" userId="f1f4cc18c43cb36d" providerId="LiveId" clId="{27A27167-B1BF-4FF3-B525-9CDA2F930F8F}" dt="2024-01-15T10:50:40.056" v="115" actId="20577"/>
        <pc:sldMkLst>
          <pc:docMk/>
          <pc:sldMk cId="13556488" sldId="257"/>
        </pc:sldMkLst>
      </pc:sldChg>
      <pc:sldChg chg="addSp delSp modSp mod">
        <pc:chgData name="Anthony Jones" userId="f1f4cc18c43cb36d" providerId="LiveId" clId="{27A27167-B1BF-4FF3-B525-9CDA2F930F8F}" dt="2024-01-15T10:48:41.115" v="25" actId="478"/>
        <pc:sldMkLst>
          <pc:docMk/>
          <pc:sldMk cId="1560293026" sldId="426"/>
        </pc:sldMkLst>
        <pc:spChg chg="add mod">
          <ac:chgData name="Anthony Jones" userId="f1f4cc18c43cb36d" providerId="LiveId" clId="{27A27167-B1BF-4FF3-B525-9CDA2F930F8F}" dt="2024-01-15T10:48:39.407" v="24"/>
          <ac:spMkLst>
            <pc:docMk/>
            <pc:sldMk cId="1560293026" sldId="426"/>
            <ac:spMk id="2" creationId="{18E13C8D-3134-5C9D-369A-D81371A4FAC8}"/>
          </ac:spMkLst>
        </pc:spChg>
        <pc:spChg chg="del">
          <ac:chgData name="Anthony Jones" userId="f1f4cc18c43cb36d" providerId="LiveId" clId="{27A27167-B1BF-4FF3-B525-9CDA2F930F8F}" dt="2024-01-15T10:48:24.113" v="22" actId="478"/>
          <ac:spMkLst>
            <pc:docMk/>
            <pc:sldMk cId="1560293026" sldId="426"/>
            <ac:spMk id="9" creationId="{00000000-0000-0000-0000-000000000000}"/>
          </ac:spMkLst>
        </pc:spChg>
        <pc:spChg chg="del">
          <ac:chgData name="Anthony Jones" userId="f1f4cc18c43cb36d" providerId="LiveId" clId="{27A27167-B1BF-4FF3-B525-9CDA2F930F8F}" dt="2024-01-15T10:48:21.377" v="21" actId="478"/>
          <ac:spMkLst>
            <pc:docMk/>
            <pc:sldMk cId="1560293026" sldId="426"/>
            <ac:spMk id="10" creationId="{00000000-0000-0000-0000-000000000000}"/>
          </ac:spMkLst>
        </pc:spChg>
        <pc:spChg chg="del">
          <ac:chgData name="Anthony Jones" userId="f1f4cc18c43cb36d" providerId="LiveId" clId="{27A27167-B1BF-4FF3-B525-9CDA2F930F8F}" dt="2024-01-15T10:48:38.482" v="23" actId="478"/>
          <ac:spMkLst>
            <pc:docMk/>
            <pc:sldMk cId="1560293026" sldId="426"/>
            <ac:spMk id="12" creationId="{00000000-0000-0000-0000-000000000000}"/>
          </ac:spMkLst>
        </pc:spChg>
        <pc:picChg chg="del">
          <ac:chgData name="Anthony Jones" userId="f1f4cc18c43cb36d" providerId="LiveId" clId="{27A27167-B1BF-4FF3-B525-9CDA2F930F8F}" dt="2024-01-15T10:48:41.115" v="25" actId="478"/>
          <ac:picMkLst>
            <pc:docMk/>
            <pc:sldMk cId="1560293026" sldId="426"/>
            <ac:picMk id="7" creationId="{00000000-0000-0000-0000-000000000000}"/>
          </ac:picMkLst>
        </pc:picChg>
      </pc:sldChg>
      <pc:sldChg chg="delSp mod">
        <pc:chgData name="Anthony Jones" userId="f1f4cc18c43cb36d" providerId="LiveId" clId="{27A27167-B1BF-4FF3-B525-9CDA2F930F8F}" dt="2024-01-15T10:46:03.460" v="0" actId="478"/>
        <pc:sldMkLst>
          <pc:docMk/>
          <pc:sldMk cId="3946423061" sldId="462"/>
        </pc:sldMkLst>
        <pc:spChg chg="del">
          <ac:chgData name="Anthony Jones" userId="f1f4cc18c43cb36d" providerId="LiveId" clId="{27A27167-B1BF-4FF3-B525-9CDA2F930F8F}" dt="2024-01-15T10:46:03.460" v="0" actId="478"/>
          <ac:spMkLst>
            <pc:docMk/>
            <pc:sldMk cId="3946423061" sldId="462"/>
            <ac:spMk id="12" creationId="{00000000-0000-0000-0000-000000000000}"/>
          </ac:spMkLst>
        </pc:spChg>
      </pc:sldChg>
      <pc:sldChg chg="addSp delSp modSp mod">
        <pc:chgData name="Anthony Jones" userId="f1f4cc18c43cb36d" providerId="LiveId" clId="{27A27167-B1BF-4FF3-B525-9CDA2F930F8F}" dt="2024-01-15T11:01:04.515" v="215" actId="1440"/>
        <pc:sldMkLst>
          <pc:docMk/>
          <pc:sldMk cId="2809889797" sldId="520"/>
        </pc:sldMkLst>
        <pc:spChg chg="mod">
          <ac:chgData name="Anthony Jones" userId="f1f4cc18c43cb36d" providerId="LiveId" clId="{27A27167-B1BF-4FF3-B525-9CDA2F930F8F}" dt="2024-01-15T10:58:20.829" v="204" actId="1036"/>
          <ac:spMkLst>
            <pc:docMk/>
            <pc:sldMk cId="2809889797" sldId="520"/>
            <ac:spMk id="3" creationId="{00000000-0000-0000-0000-000000000000}"/>
          </ac:spMkLst>
        </pc:spChg>
        <pc:spChg chg="mod">
          <ac:chgData name="Anthony Jones" userId="f1f4cc18c43cb36d" providerId="LiveId" clId="{27A27167-B1BF-4FF3-B525-9CDA2F930F8F}" dt="2024-01-15T10:58:25.388" v="206" actId="20577"/>
          <ac:spMkLst>
            <pc:docMk/>
            <pc:sldMk cId="2809889797" sldId="520"/>
            <ac:spMk id="8" creationId="{00000000-0000-0000-0000-000000000000}"/>
          </ac:spMkLst>
        </pc:spChg>
        <pc:spChg chg="del">
          <ac:chgData name="Anthony Jones" userId="f1f4cc18c43cb36d" providerId="LiveId" clId="{27A27167-B1BF-4FF3-B525-9CDA2F930F8F}" dt="2024-01-15T10:46:07.866" v="2" actId="478"/>
          <ac:spMkLst>
            <pc:docMk/>
            <pc:sldMk cId="2809889797" sldId="520"/>
            <ac:spMk id="12" creationId="{00000000-0000-0000-0000-000000000000}"/>
          </ac:spMkLst>
        </pc:spChg>
        <pc:spChg chg="del">
          <ac:chgData name="Anthony Jones" userId="f1f4cc18c43cb36d" providerId="LiveId" clId="{27A27167-B1BF-4FF3-B525-9CDA2F930F8F}" dt="2024-01-15T10:46:06.448" v="1" actId="478"/>
          <ac:spMkLst>
            <pc:docMk/>
            <pc:sldMk cId="2809889797" sldId="520"/>
            <ac:spMk id="13" creationId="{00000000-0000-0000-0000-000000000000}"/>
          </ac:spMkLst>
        </pc:spChg>
        <pc:picChg chg="add mod">
          <ac:chgData name="Anthony Jones" userId="f1f4cc18c43cb36d" providerId="LiveId" clId="{27A27167-B1BF-4FF3-B525-9CDA2F930F8F}" dt="2024-01-15T11:01:04.515" v="215" actId="1440"/>
          <ac:picMkLst>
            <pc:docMk/>
            <pc:sldMk cId="2809889797" sldId="520"/>
            <ac:picMk id="5" creationId="{8AB8D331-6961-7C31-D687-2E40BC0FE0AC}"/>
          </ac:picMkLst>
        </pc:picChg>
        <pc:picChg chg="del">
          <ac:chgData name="Anthony Jones" userId="f1f4cc18c43cb36d" providerId="LiveId" clId="{27A27167-B1BF-4FF3-B525-9CDA2F930F8F}" dt="2024-01-15T10:57:59.157" v="195" actId="478"/>
          <ac:picMkLst>
            <pc:docMk/>
            <pc:sldMk cId="2809889797" sldId="520"/>
            <ac:picMk id="9" creationId="{00000000-0000-0000-0000-000000000000}"/>
          </ac:picMkLst>
        </pc:picChg>
      </pc:sldChg>
      <pc:sldChg chg="addSp delSp modSp mod">
        <pc:chgData name="Anthony Jones" userId="f1f4cc18c43cb36d" providerId="LiveId" clId="{27A27167-B1BF-4FF3-B525-9CDA2F930F8F}" dt="2024-01-15T11:01:15.292" v="216" actId="1440"/>
        <pc:sldMkLst>
          <pc:docMk/>
          <pc:sldMk cId="1503941062" sldId="521"/>
        </pc:sldMkLst>
        <pc:spChg chg="mod">
          <ac:chgData name="Anthony Jones" userId="f1f4cc18c43cb36d" providerId="LiveId" clId="{27A27167-B1BF-4FF3-B525-9CDA2F930F8F}" dt="2024-01-15T10:59:15.174" v="214" actId="1038"/>
          <ac:spMkLst>
            <pc:docMk/>
            <pc:sldMk cId="1503941062" sldId="521"/>
            <ac:spMk id="3" creationId="{00000000-0000-0000-0000-000000000000}"/>
          </ac:spMkLst>
        </pc:spChg>
        <pc:spChg chg="del">
          <ac:chgData name="Anthony Jones" userId="f1f4cc18c43cb36d" providerId="LiveId" clId="{27A27167-B1BF-4FF3-B525-9CDA2F930F8F}" dt="2024-01-15T10:46:21.400" v="6" actId="478"/>
          <ac:spMkLst>
            <pc:docMk/>
            <pc:sldMk cId="1503941062" sldId="521"/>
            <ac:spMk id="12" creationId="{00000000-0000-0000-0000-000000000000}"/>
          </ac:spMkLst>
        </pc:spChg>
        <pc:spChg chg="del">
          <ac:chgData name="Anthony Jones" userId="f1f4cc18c43cb36d" providerId="LiveId" clId="{27A27167-B1BF-4FF3-B525-9CDA2F930F8F}" dt="2024-01-15T10:46:20.067" v="5" actId="478"/>
          <ac:spMkLst>
            <pc:docMk/>
            <pc:sldMk cId="1503941062" sldId="521"/>
            <ac:spMk id="13" creationId="{00000000-0000-0000-0000-000000000000}"/>
          </ac:spMkLst>
        </pc:spChg>
        <pc:picChg chg="add mod">
          <ac:chgData name="Anthony Jones" userId="f1f4cc18c43cb36d" providerId="LiveId" clId="{27A27167-B1BF-4FF3-B525-9CDA2F930F8F}" dt="2024-01-15T11:01:15.292" v="216" actId="1440"/>
          <ac:picMkLst>
            <pc:docMk/>
            <pc:sldMk cId="1503941062" sldId="521"/>
            <ac:picMk id="5" creationId="{AB24AD2A-FA7F-07C9-C385-EDB1513EC5DC}"/>
          </ac:picMkLst>
        </pc:picChg>
        <pc:picChg chg="del">
          <ac:chgData name="Anthony Jones" userId="f1f4cc18c43cb36d" providerId="LiveId" clId="{27A27167-B1BF-4FF3-B525-9CDA2F930F8F}" dt="2024-01-15T10:59:02.623" v="208" actId="478"/>
          <ac:picMkLst>
            <pc:docMk/>
            <pc:sldMk cId="1503941062" sldId="521"/>
            <ac:picMk id="9" creationId="{00000000-0000-0000-0000-000000000000}"/>
          </ac:picMkLst>
        </pc:picChg>
      </pc:sldChg>
      <pc:sldChg chg="addSp delSp modSp mod">
        <pc:chgData name="Anthony Jones" userId="f1f4cc18c43cb36d" providerId="LiveId" clId="{27A27167-B1BF-4FF3-B525-9CDA2F930F8F}" dt="2024-01-15T11:12:08.861" v="325" actId="1036"/>
        <pc:sldMkLst>
          <pc:docMk/>
          <pc:sldMk cId="1569191620" sldId="522"/>
        </pc:sldMkLst>
        <pc:spChg chg="mod">
          <ac:chgData name="Anthony Jones" userId="f1f4cc18c43cb36d" providerId="LiveId" clId="{27A27167-B1BF-4FF3-B525-9CDA2F930F8F}" dt="2024-01-15T11:12:08.861" v="325" actId="1036"/>
          <ac:spMkLst>
            <pc:docMk/>
            <pc:sldMk cId="1569191620" sldId="522"/>
            <ac:spMk id="3" creationId="{00000000-0000-0000-0000-000000000000}"/>
          </ac:spMkLst>
        </pc:spChg>
        <pc:spChg chg="del">
          <ac:chgData name="Anthony Jones" userId="f1f4cc18c43cb36d" providerId="LiveId" clId="{27A27167-B1BF-4FF3-B525-9CDA2F930F8F}" dt="2024-01-15T10:46:16.505" v="4" actId="478"/>
          <ac:spMkLst>
            <pc:docMk/>
            <pc:sldMk cId="1569191620" sldId="522"/>
            <ac:spMk id="12" creationId="{00000000-0000-0000-0000-000000000000}"/>
          </ac:spMkLst>
        </pc:spChg>
        <pc:spChg chg="del">
          <ac:chgData name="Anthony Jones" userId="f1f4cc18c43cb36d" providerId="LiveId" clId="{27A27167-B1BF-4FF3-B525-9CDA2F930F8F}" dt="2024-01-15T10:46:12.947" v="3" actId="478"/>
          <ac:spMkLst>
            <pc:docMk/>
            <pc:sldMk cId="1569191620" sldId="522"/>
            <ac:spMk id="13" creationId="{00000000-0000-0000-0000-000000000000}"/>
          </ac:spMkLst>
        </pc:spChg>
        <pc:picChg chg="add mod">
          <ac:chgData name="Anthony Jones" userId="f1f4cc18c43cb36d" providerId="LiveId" clId="{27A27167-B1BF-4FF3-B525-9CDA2F930F8F}" dt="2024-01-15T11:02:50.842" v="224" actId="1440"/>
          <ac:picMkLst>
            <pc:docMk/>
            <pc:sldMk cId="1569191620" sldId="522"/>
            <ac:picMk id="5" creationId="{B72ADAFF-E092-51EB-7CAD-07C75578641B}"/>
          </ac:picMkLst>
        </pc:picChg>
        <pc:picChg chg="del">
          <ac:chgData name="Anthony Jones" userId="f1f4cc18c43cb36d" providerId="LiveId" clId="{27A27167-B1BF-4FF3-B525-9CDA2F930F8F}" dt="2024-01-15T11:02:33.133" v="218" actId="478"/>
          <ac:picMkLst>
            <pc:docMk/>
            <pc:sldMk cId="1569191620" sldId="522"/>
            <ac:picMk id="9" creationId="{00000000-0000-0000-0000-000000000000}"/>
          </ac:picMkLst>
        </pc:picChg>
      </pc:sldChg>
      <pc:sldChg chg="addSp delSp modSp mod">
        <pc:chgData name="Anthony Jones" userId="f1f4cc18c43cb36d" providerId="LiveId" clId="{27A27167-B1BF-4FF3-B525-9CDA2F930F8F}" dt="2024-01-15T11:12:00.940" v="309" actId="1035"/>
        <pc:sldMkLst>
          <pc:docMk/>
          <pc:sldMk cId="1964246002" sldId="523"/>
        </pc:sldMkLst>
        <pc:spChg chg="mod">
          <ac:chgData name="Anthony Jones" userId="f1f4cc18c43cb36d" providerId="LiveId" clId="{27A27167-B1BF-4FF3-B525-9CDA2F930F8F}" dt="2024-01-15T11:12:00.940" v="309" actId="1035"/>
          <ac:spMkLst>
            <pc:docMk/>
            <pc:sldMk cId="1964246002" sldId="523"/>
            <ac:spMk id="3" creationId="{00000000-0000-0000-0000-000000000000}"/>
          </ac:spMkLst>
        </pc:spChg>
        <pc:spChg chg="del">
          <ac:chgData name="Anthony Jones" userId="f1f4cc18c43cb36d" providerId="LiveId" clId="{27A27167-B1BF-4FF3-B525-9CDA2F930F8F}" dt="2024-01-15T10:46:32.226" v="8" actId="478"/>
          <ac:spMkLst>
            <pc:docMk/>
            <pc:sldMk cId="1964246002" sldId="523"/>
            <ac:spMk id="12" creationId="{00000000-0000-0000-0000-000000000000}"/>
          </ac:spMkLst>
        </pc:spChg>
        <pc:spChg chg="del">
          <ac:chgData name="Anthony Jones" userId="f1f4cc18c43cb36d" providerId="LiveId" clId="{27A27167-B1BF-4FF3-B525-9CDA2F930F8F}" dt="2024-01-15T10:46:28.131" v="7" actId="478"/>
          <ac:spMkLst>
            <pc:docMk/>
            <pc:sldMk cId="1964246002" sldId="523"/>
            <ac:spMk id="13" creationId="{00000000-0000-0000-0000-000000000000}"/>
          </ac:spMkLst>
        </pc:spChg>
        <pc:picChg chg="add mod">
          <ac:chgData name="Anthony Jones" userId="f1f4cc18c43cb36d" providerId="LiveId" clId="{27A27167-B1BF-4FF3-B525-9CDA2F930F8F}" dt="2024-01-15T11:04:24.900" v="231" actId="1440"/>
          <ac:picMkLst>
            <pc:docMk/>
            <pc:sldMk cId="1964246002" sldId="523"/>
            <ac:picMk id="5" creationId="{B9A9FCF5-4F45-2909-E52D-FAF3BDDC15FA}"/>
          </ac:picMkLst>
        </pc:picChg>
        <pc:picChg chg="del">
          <ac:chgData name="Anthony Jones" userId="f1f4cc18c43cb36d" providerId="LiveId" clId="{27A27167-B1BF-4FF3-B525-9CDA2F930F8F}" dt="2024-01-15T11:03:01.198" v="225" actId="478"/>
          <ac:picMkLst>
            <pc:docMk/>
            <pc:sldMk cId="1964246002" sldId="523"/>
            <ac:picMk id="9" creationId="{00000000-0000-0000-0000-000000000000}"/>
          </ac:picMkLst>
        </pc:picChg>
      </pc:sldChg>
      <pc:sldChg chg="delSp modSp mod modNotesTx">
        <pc:chgData name="Anthony Jones" userId="f1f4cc18c43cb36d" providerId="LiveId" clId="{27A27167-B1BF-4FF3-B525-9CDA2F930F8F}" dt="2024-01-15T10:52:42.067" v="194" actId="6549"/>
        <pc:sldMkLst>
          <pc:docMk/>
          <pc:sldMk cId="149421512" sldId="525"/>
        </pc:sldMkLst>
        <pc:spChg chg="del">
          <ac:chgData name="Anthony Jones" userId="f1f4cc18c43cb36d" providerId="LiveId" clId="{27A27167-B1BF-4FF3-B525-9CDA2F930F8F}" dt="2024-01-15T10:52:30.207" v="192" actId="478"/>
          <ac:spMkLst>
            <pc:docMk/>
            <pc:sldMk cId="149421512" sldId="525"/>
            <ac:spMk id="3" creationId="{00000000-0000-0000-0000-000000000000}"/>
          </ac:spMkLst>
        </pc:spChg>
        <pc:spChg chg="mod">
          <ac:chgData name="Anthony Jones" userId="f1f4cc18c43cb36d" providerId="LiveId" clId="{27A27167-B1BF-4FF3-B525-9CDA2F930F8F}" dt="2024-01-15T10:52:42.067" v="194" actId="6549"/>
          <ac:spMkLst>
            <pc:docMk/>
            <pc:sldMk cId="149421512" sldId="525"/>
            <ac:spMk id="8" creationId="{00000000-0000-0000-0000-000000000000}"/>
          </ac:spMkLst>
        </pc:spChg>
        <pc:spChg chg="del">
          <ac:chgData name="Anthony Jones" userId="f1f4cc18c43cb36d" providerId="LiveId" clId="{27A27167-B1BF-4FF3-B525-9CDA2F930F8F}" dt="2024-01-15T10:46:39.593" v="10" actId="478"/>
          <ac:spMkLst>
            <pc:docMk/>
            <pc:sldMk cId="149421512" sldId="525"/>
            <ac:spMk id="12" creationId="{00000000-0000-0000-0000-000000000000}"/>
          </ac:spMkLst>
        </pc:spChg>
        <pc:spChg chg="del">
          <ac:chgData name="Anthony Jones" userId="f1f4cc18c43cb36d" providerId="LiveId" clId="{27A27167-B1BF-4FF3-B525-9CDA2F930F8F}" dt="2024-01-15T10:46:35.689" v="9" actId="478"/>
          <ac:spMkLst>
            <pc:docMk/>
            <pc:sldMk cId="149421512" sldId="525"/>
            <ac:spMk id="13" creationId="{00000000-0000-0000-0000-000000000000}"/>
          </ac:spMkLst>
        </pc:spChg>
        <pc:picChg chg="del">
          <ac:chgData name="Anthony Jones" userId="f1f4cc18c43cb36d" providerId="LiveId" clId="{27A27167-B1BF-4FF3-B525-9CDA2F930F8F}" dt="2024-01-15T10:51:23.424" v="117" actId="478"/>
          <ac:picMkLst>
            <pc:docMk/>
            <pc:sldMk cId="149421512" sldId="525"/>
            <ac:picMk id="5" creationId="{00000000-0000-0000-0000-000000000000}"/>
          </ac:picMkLst>
        </pc:picChg>
      </pc:sldChg>
      <pc:sldChg chg="addSp delSp modSp mod">
        <pc:chgData name="Anthony Jones" userId="f1f4cc18c43cb36d" providerId="LiveId" clId="{27A27167-B1BF-4FF3-B525-9CDA2F930F8F}" dt="2024-01-15T11:11:52.923" v="296"/>
        <pc:sldMkLst>
          <pc:docMk/>
          <pc:sldMk cId="3732340838" sldId="526"/>
        </pc:sldMkLst>
        <pc:spChg chg="mod">
          <ac:chgData name="Anthony Jones" userId="f1f4cc18c43cb36d" providerId="LiveId" clId="{27A27167-B1BF-4FF3-B525-9CDA2F930F8F}" dt="2024-01-15T11:11:52.923" v="296"/>
          <ac:spMkLst>
            <pc:docMk/>
            <pc:sldMk cId="3732340838" sldId="526"/>
            <ac:spMk id="3" creationId="{00000000-0000-0000-0000-000000000000}"/>
          </ac:spMkLst>
        </pc:spChg>
        <pc:spChg chg="del">
          <ac:chgData name="Anthony Jones" userId="f1f4cc18c43cb36d" providerId="LiveId" clId="{27A27167-B1BF-4FF3-B525-9CDA2F930F8F}" dt="2024-01-15T10:46:46.897" v="12" actId="478"/>
          <ac:spMkLst>
            <pc:docMk/>
            <pc:sldMk cId="3732340838" sldId="526"/>
            <ac:spMk id="12" creationId="{00000000-0000-0000-0000-000000000000}"/>
          </ac:spMkLst>
        </pc:spChg>
        <pc:spChg chg="del">
          <ac:chgData name="Anthony Jones" userId="f1f4cc18c43cb36d" providerId="LiveId" clId="{27A27167-B1BF-4FF3-B525-9CDA2F930F8F}" dt="2024-01-15T10:46:44.185" v="11" actId="478"/>
          <ac:spMkLst>
            <pc:docMk/>
            <pc:sldMk cId="3732340838" sldId="526"/>
            <ac:spMk id="13" creationId="{00000000-0000-0000-0000-000000000000}"/>
          </ac:spMkLst>
        </pc:spChg>
        <pc:picChg chg="add mod">
          <ac:chgData name="Anthony Jones" userId="f1f4cc18c43cb36d" providerId="LiveId" clId="{27A27167-B1BF-4FF3-B525-9CDA2F930F8F}" dt="2024-01-15T11:07:34.918" v="252" actId="1440"/>
          <ac:picMkLst>
            <pc:docMk/>
            <pc:sldMk cId="3732340838" sldId="526"/>
            <ac:picMk id="5" creationId="{26D11E0F-B54A-4B74-63C3-53D6D733E239}"/>
          </ac:picMkLst>
        </pc:picChg>
        <pc:picChg chg="del">
          <ac:chgData name="Anthony Jones" userId="f1f4cc18c43cb36d" providerId="LiveId" clId="{27A27167-B1BF-4FF3-B525-9CDA2F930F8F}" dt="2024-01-15T11:04:33.709" v="232" actId="478"/>
          <ac:picMkLst>
            <pc:docMk/>
            <pc:sldMk cId="3732340838" sldId="526"/>
            <ac:picMk id="9" creationId="{00000000-0000-0000-0000-000000000000}"/>
          </ac:picMkLst>
        </pc:picChg>
      </pc:sldChg>
      <pc:sldChg chg="addSp delSp modSp mod">
        <pc:chgData name="Anthony Jones" userId="f1f4cc18c43cb36d" providerId="LiveId" clId="{27A27167-B1BF-4FF3-B525-9CDA2F930F8F}" dt="2024-01-15T11:11:36.660" v="294" actId="1035"/>
        <pc:sldMkLst>
          <pc:docMk/>
          <pc:sldMk cId="1248985766" sldId="529"/>
        </pc:sldMkLst>
        <pc:spChg chg="mod">
          <ac:chgData name="Anthony Jones" userId="f1f4cc18c43cb36d" providerId="LiveId" clId="{27A27167-B1BF-4FF3-B525-9CDA2F930F8F}" dt="2024-01-15T11:11:36.660" v="294" actId="1035"/>
          <ac:spMkLst>
            <pc:docMk/>
            <pc:sldMk cId="1248985766" sldId="529"/>
            <ac:spMk id="3" creationId="{00000000-0000-0000-0000-000000000000}"/>
          </ac:spMkLst>
        </pc:spChg>
        <pc:spChg chg="del">
          <ac:chgData name="Anthony Jones" userId="f1f4cc18c43cb36d" providerId="LiveId" clId="{27A27167-B1BF-4FF3-B525-9CDA2F930F8F}" dt="2024-01-15T10:48:17.832" v="20" actId="478"/>
          <ac:spMkLst>
            <pc:docMk/>
            <pc:sldMk cId="1248985766" sldId="529"/>
            <ac:spMk id="12" creationId="{00000000-0000-0000-0000-000000000000}"/>
          </ac:spMkLst>
        </pc:spChg>
        <pc:spChg chg="del">
          <ac:chgData name="Anthony Jones" userId="f1f4cc18c43cb36d" providerId="LiveId" clId="{27A27167-B1BF-4FF3-B525-9CDA2F930F8F}" dt="2024-01-15T10:48:16.559" v="19" actId="478"/>
          <ac:spMkLst>
            <pc:docMk/>
            <pc:sldMk cId="1248985766" sldId="529"/>
            <ac:spMk id="13" creationId="{00000000-0000-0000-0000-000000000000}"/>
          </ac:spMkLst>
        </pc:spChg>
        <pc:picChg chg="add mod">
          <ac:chgData name="Anthony Jones" userId="f1f4cc18c43cb36d" providerId="LiveId" clId="{27A27167-B1BF-4FF3-B525-9CDA2F930F8F}" dt="2024-01-15T11:11:21.530" v="290" actId="1440"/>
          <ac:picMkLst>
            <pc:docMk/>
            <pc:sldMk cId="1248985766" sldId="529"/>
            <ac:picMk id="5" creationId="{45B7B4B0-B7EC-5C01-C793-35B79992C93B}"/>
          </ac:picMkLst>
        </pc:picChg>
        <pc:picChg chg="del">
          <ac:chgData name="Anthony Jones" userId="f1f4cc18c43cb36d" providerId="LiveId" clId="{27A27167-B1BF-4FF3-B525-9CDA2F930F8F}" dt="2024-01-15T11:10:24.180" v="287" actId="478"/>
          <ac:picMkLst>
            <pc:docMk/>
            <pc:sldMk cId="1248985766" sldId="529"/>
            <ac:picMk id="9" creationId="{00000000-0000-0000-0000-000000000000}"/>
          </ac:picMkLst>
        </pc:picChg>
      </pc:sldChg>
      <pc:sldChg chg="addSp delSp modSp mod">
        <pc:chgData name="Anthony Jones" userId="f1f4cc18c43cb36d" providerId="LiveId" clId="{27A27167-B1BF-4FF3-B525-9CDA2F930F8F}" dt="2024-01-15T11:11:43.715" v="295"/>
        <pc:sldMkLst>
          <pc:docMk/>
          <pc:sldMk cId="3292878317" sldId="530"/>
        </pc:sldMkLst>
        <pc:spChg chg="mod">
          <ac:chgData name="Anthony Jones" userId="f1f4cc18c43cb36d" providerId="LiveId" clId="{27A27167-B1BF-4FF3-B525-9CDA2F930F8F}" dt="2024-01-15T11:11:43.715" v="295"/>
          <ac:spMkLst>
            <pc:docMk/>
            <pc:sldMk cId="3292878317" sldId="530"/>
            <ac:spMk id="3" creationId="{00000000-0000-0000-0000-000000000000}"/>
          </ac:spMkLst>
        </pc:spChg>
        <pc:spChg chg="del">
          <ac:chgData name="Anthony Jones" userId="f1f4cc18c43cb36d" providerId="LiveId" clId="{27A27167-B1BF-4FF3-B525-9CDA2F930F8F}" dt="2024-01-15T10:47:00.897" v="16" actId="478"/>
          <ac:spMkLst>
            <pc:docMk/>
            <pc:sldMk cId="3292878317" sldId="530"/>
            <ac:spMk id="12" creationId="{00000000-0000-0000-0000-000000000000}"/>
          </ac:spMkLst>
        </pc:spChg>
        <pc:spChg chg="del">
          <ac:chgData name="Anthony Jones" userId="f1f4cc18c43cb36d" providerId="LiveId" clId="{27A27167-B1BF-4FF3-B525-9CDA2F930F8F}" dt="2024-01-15T10:46:58.602" v="15" actId="478"/>
          <ac:spMkLst>
            <pc:docMk/>
            <pc:sldMk cId="3292878317" sldId="530"/>
            <ac:spMk id="13" creationId="{00000000-0000-0000-0000-000000000000}"/>
          </ac:spMkLst>
        </pc:spChg>
        <pc:picChg chg="add mod">
          <ac:chgData name="Anthony Jones" userId="f1f4cc18c43cb36d" providerId="LiveId" clId="{27A27167-B1BF-4FF3-B525-9CDA2F930F8F}" dt="2024-01-15T11:08:59.252" v="269" actId="1440"/>
          <ac:picMkLst>
            <pc:docMk/>
            <pc:sldMk cId="3292878317" sldId="530"/>
            <ac:picMk id="5" creationId="{5A0494D0-60E5-2F7F-556A-9DAEF9DE2173}"/>
          </ac:picMkLst>
        </pc:picChg>
        <pc:picChg chg="del">
          <ac:chgData name="Anthony Jones" userId="f1f4cc18c43cb36d" providerId="LiveId" clId="{27A27167-B1BF-4FF3-B525-9CDA2F930F8F}" dt="2024-01-15T11:07:46.796" v="253" actId="478"/>
          <ac:picMkLst>
            <pc:docMk/>
            <pc:sldMk cId="3292878317" sldId="530"/>
            <ac:picMk id="9" creationId="{00000000-0000-0000-0000-000000000000}"/>
          </ac:picMkLst>
        </pc:picChg>
      </pc:sldChg>
      <pc:sldChg chg="delSp mod">
        <pc:chgData name="Anthony Jones" userId="f1f4cc18c43cb36d" providerId="LiveId" clId="{27A27167-B1BF-4FF3-B525-9CDA2F930F8F}" dt="2024-01-15T10:46:53.575" v="14" actId="478"/>
        <pc:sldMkLst>
          <pc:docMk/>
          <pc:sldMk cId="2548291017" sldId="531"/>
        </pc:sldMkLst>
        <pc:spChg chg="del">
          <ac:chgData name="Anthony Jones" userId="f1f4cc18c43cb36d" providerId="LiveId" clId="{27A27167-B1BF-4FF3-B525-9CDA2F930F8F}" dt="2024-01-15T10:46:53.575" v="14" actId="478"/>
          <ac:spMkLst>
            <pc:docMk/>
            <pc:sldMk cId="2548291017" sldId="531"/>
            <ac:spMk id="12" creationId="{00000000-0000-0000-0000-000000000000}"/>
          </ac:spMkLst>
        </pc:spChg>
        <pc:spChg chg="del">
          <ac:chgData name="Anthony Jones" userId="f1f4cc18c43cb36d" providerId="LiveId" clId="{27A27167-B1BF-4FF3-B525-9CDA2F930F8F}" dt="2024-01-15T10:46:51.864" v="13" actId="478"/>
          <ac:spMkLst>
            <pc:docMk/>
            <pc:sldMk cId="2548291017" sldId="531"/>
            <ac:spMk id="13" creationId="{00000000-0000-0000-0000-000000000000}"/>
          </ac:spMkLst>
        </pc:spChg>
      </pc:sldChg>
      <pc:sldChg chg="addSp delSp modSp mod">
        <pc:chgData name="Anthony Jones" userId="f1f4cc18c43cb36d" providerId="LiveId" clId="{27A27167-B1BF-4FF3-B525-9CDA2F930F8F}" dt="2024-01-15T11:10:18.068" v="286" actId="1035"/>
        <pc:sldMkLst>
          <pc:docMk/>
          <pc:sldMk cId="2605231504" sldId="532"/>
        </pc:sldMkLst>
        <pc:spChg chg="mod">
          <ac:chgData name="Anthony Jones" userId="f1f4cc18c43cb36d" providerId="LiveId" clId="{27A27167-B1BF-4FF3-B525-9CDA2F930F8F}" dt="2024-01-15T11:10:18.068" v="286" actId="1035"/>
          <ac:spMkLst>
            <pc:docMk/>
            <pc:sldMk cId="2605231504" sldId="532"/>
            <ac:spMk id="3" creationId="{00000000-0000-0000-0000-000000000000}"/>
          </ac:spMkLst>
        </pc:spChg>
        <pc:spChg chg="del">
          <ac:chgData name="Anthony Jones" userId="f1f4cc18c43cb36d" providerId="LiveId" clId="{27A27167-B1BF-4FF3-B525-9CDA2F930F8F}" dt="2024-01-15T10:47:08.216" v="18" actId="478"/>
          <ac:spMkLst>
            <pc:docMk/>
            <pc:sldMk cId="2605231504" sldId="532"/>
            <ac:spMk id="12" creationId="{00000000-0000-0000-0000-000000000000}"/>
          </ac:spMkLst>
        </pc:spChg>
        <pc:spChg chg="del">
          <ac:chgData name="Anthony Jones" userId="f1f4cc18c43cb36d" providerId="LiveId" clId="{27A27167-B1BF-4FF3-B525-9CDA2F930F8F}" dt="2024-01-15T10:47:05.512" v="17" actId="478"/>
          <ac:spMkLst>
            <pc:docMk/>
            <pc:sldMk cId="2605231504" sldId="532"/>
            <ac:spMk id="13" creationId="{00000000-0000-0000-0000-000000000000}"/>
          </ac:spMkLst>
        </pc:spChg>
        <pc:picChg chg="add mod">
          <ac:chgData name="Anthony Jones" userId="f1f4cc18c43cb36d" providerId="LiveId" clId="{27A27167-B1BF-4FF3-B525-9CDA2F930F8F}" dt="2024-01-15T11:10:12.993" v="277" actId="1440"/>
          <ac:picMkLst>
            <pc:docMk/>
            <pc:sldMk cId="2605231504" sldId="532"/>
            <ac:picMk id="5" creationId="{4B6781C3-36DE-5D9D-4032-E1AEE086E81F}"/>
          </ac:picMkLst>
        </pc:picChg>
        <pc:picChg chg="del">
          <ac:chgData name="Anthony Jones" userId="f1f4cc18c43cb36d" providerId="LiveId" clId="{27A27167-B1BF-4FF3-B525-9CDA2F930F8F}" dt="2024-01-15T11:09:09.268" v="271" actId="478"/>
          <ac:picMkLst>
            <pc:docMk/>
            <pc:sldMk cId="2605231504" sldId="532"/>
            <ac:picMk id="9" creationId="{00000000-0000-0000-0000-000000000000}"/>
          </ac:picMkLst>
        </pc:picChg>
      </pc:sldChg>
      <pc:sldMasterChg chg="modSldLayout">
        <pc:chgData name="Anthony Jones" userId="f1f4cc18c43cb36d" providerId="LiveId" clId="{27A27167-B1BF-4FF3-B525-9CDA2F930F8F}" dt="2024-01-15T10:49:37.995" v="108" actId="20577"/>
        <pc:sldMasterMkLst>
          <pc:docMk/>
          <pc:sldMasterMk cId="1335518652" sldId="2147483660"/>
        </pc:sldMasterMkLst>
        <pc:sldLayoutChg chg="modSp mod">
          <pc:chgData name="Anthony Jones" userId="f1f4cc18c43cb36d" providerId="LiveId" clId="{27A27167-B1BF-4FF3-B525-9CDA2F930F8F}" dt="2024-01-15T10:49:37.995" v="108" actId="20577"/>
          <pc:sldLayoutMkLst>
            <pc:docMk/>
            <pc:sldMasterMk cId="1335518652" sldId="2147483660"/>
            <pc:sldLayoutMk cId="3320134982" sldId="2147483661"/>
          </pc:sldLayoutMkLst>
          <pc:spChg chg="mod">
            <ac:chgData name="Anthony Jones" userId="f1f4cc18c43cb36d" providerId="LiveId" clId="{27A27167-B1BF-4FF3-B525-9CDA2F930F8F}" dt="2024-01-15T10:49:37.995" v="108" actId="20577"/>
            <ac:spMkLst>
              <pc:docMk/>
              <pc:sldMasterMk cId="1335518652" sldId="2147483660"/>
              <pc:sldLayoutMk cId="3320134982" sldId="2147483661"/>
              <ac:spMk id="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739" cy="469424"/>
          </a:xfrm>
          <a:prstGeom prst="rect">
            <a:avLst/>
          </a:prstGeom>
        </p:spPr>
        <p:txBody>
          <a:bodyPr vert="horz" lIns="94226" tIns="47112" rIns="94226" bIns="47112" rtlCol="0"/>
          <a:lstStyle>
            <a:lvl1pPr algn="l">
              <a:defRPr sz="1200"/>
            </a:lvl1pPr>
          </a:lstStyle>
          <a:p>
            <a:endParaRPr lang="en-US" dirty="0"/>
          </a:p>
        </p:txBody>
      </p:sp>
      <p:sp>
        <p:nvSpPr>
          <p:cNvPr id="3" name="Date Placeholder 2"/>
          <p:cNvSpPr>
            <a:spLocks noGrp="1"/>
          </p:cNvSpPr>
          <p:nvPr>
            <p:ph type="dt" idx="1"/>
          </p:nvPr>
        </p:nvSpPr>
        <p:spPr>
          <a:xfrm>
            <a:off x="4023094" y="0"/>
            <a:ext cx="3077739" cy="469424"/>
          </a:xfrm>
          <a:prstGeom prst="rect">
            <a:avLst/>
          </a:prstGeom>
        </p:spPr>
        <p:txBody>
          <a:bodyPr vert="horz" lIns="94226" tIns="47112" rIns="94226" bIns="47112" rtlCol="0"/>
          <a:lstStyle>
            <a:lvl1pPr algn="r">
              <a:defRPr sz="1200"/>
            </a:lvl1pPr>
          </a:lstStyle>
          <a:p>
            <a:fld id="{E4461BBC-B1A1-4904-89FE-FB8A5D06BE5B}" type="datetimeFigureOut">
              <a:rPr lang="en-US" smtClean="0"/>
              <a:pPr/>
              <a:t>1/15/2024</a:t>
            </a:fld>
            <a:endParaRPr lang="en-US" dirty="0"/>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6" tIns="47112" rIns="94226" bIns="47112" rtlCol="0" anchor="ctr"/>
          <a:lstStyle/>
          <a:p>
            <a:endParaRPr lang="en-US" dirty="0"/>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6" tIns="47112" rIns="94226" bIns="471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917422"/>
            <a:ext cx="3077739" cy="469424"/>
          </a:xfrm>
          <a:prstGeom prst="rect">
            <a:avLst/>
          </a:prstGeom>
        </p:spPr>
        <p:txBody>
          <a:bodyPr vert="horz" lIns="94226" tIns="47112" rIns="94226" bIns="47112"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4" y="8917422"/>
            <a:ext cx="3077739" cy="469424"/>
          </a:xfrm>
          <a:prstGeom prst="rect">
            <a:avLst/>
          </a:prstGeom>
        </p:spPr>
        <p:txBody>
          <a:bodyPr vert="horz" lIns="94226" tIns="47112" rIns="94226" bIns="47112" rtlCol="0" anchor="b"/>
          <a:lstStyle>
            <a:lvl1pPr algn="r">
              <a:defRPr sz="1200"/>
            </a:lvl1pPr>
          </a:lstStyle>
          <a:p>
            <a:fld id="{8C0643BA-1871-4891-9353-D1336B320571}" type="slidenum">
              <a:rPr lang="en-US" smtClean="0"/>
              <a:pPr/>
              <a:t>‹#›</a:t>
            </a:fld>
            <a:endParaRPr lang="en-US" dirty="0"/>
          </a:p>
        </p:txBody>
      </p:sp>
    </p:spTree>
    <p:extLst>
      <p:ext uri="{BB962C8B-B14F-4D97-AF65-F5344CB8AC3E}">
        <p14:creationId xmlns:p14="http://schemas.microsoft.com/office/powerpoint/2010/main" val="3887809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44C160F3-A132-4FDF-9ECA-37BB021BC256}" type="slidenum">
              <a:rPr lang="en-US" smtClean="0">
                <a:solidFill>
                  <a:prstClr val="black"/>
                </a:solidFill>
              </a:rPr>
              <a:pPr/>
              <a:t>1</a:t>
            </a:fld>
            <a:endParaRPr lang="en-US" dirty="0">
              <a:solidFill>
                <a:prstClr val="black"/>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defTabSz="933303"/>
            <a:r>
              <a:rPr lang="en-US" dirty="0"/>
              <a:t>Updated By: Anthony</a:t>
            </a:r>
            <a:r>
              <a:rPr lang="en-US" baseline="0" dirty="0"/>
              <a:t> Jones</a:t>
            </a:r>
            <a:endParaRPr lang="en-US" dirty="0"/>
          </a:p>
        </p:txBody>
      </p:sp>
    </p:spTree>
    <p:extLst>
      <p:ext uri="{BB962C8B-B14F-4D97-AF65-F5344CB8AC3E}">
        <p14:creationId xmlns:p14="http://schemas.microsoft.com/office/powerpoint/2010/main" val="381533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397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109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364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44C160F3-A132-4FDF-9ECA-37BB021BC256}" type="slidenum">
              <a:rPr lang="en-US" smtClean="0">
                <a:solidFill>
                  <a:prstClr val="black"/>
                </a:solidFill>
              </a:rPr>
              <a:pPr/>
              <a:t>13</a:t>
            </a:fld>
            <a:endParaRPr lang="en-US" dirty="0">
              <a:solidFill>
                <a:prstClr val="black"/>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r>
              <a:rPr lang="en-US" dirty="0"/>
              <a:t>(U)</a:t>
            </a:r>
          </a:p>
        </p:txBody>
      </p:sp>
    </p:spTree>
    <p:extLst>
      <p:ext uri="{BB962C8B-B14F-4D97-AF65-F5344CB8AC3E}">
        <p14:creationId xmlns:p14="http://schemas.microsoft.com/office/powerpoint/2010/main" val="287911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fld id="{8C0643BA-1871-4891-9353-D1336B320571}" type="slidenum">
              <a:rPr lang="en-US">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92476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59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18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155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7864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99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603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643BA-1871-4891-9353-D1336B32057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5288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r" eaLnBrk="0" fontAlgn="base" hangingPunct="0">
              <a:spcBef>
                <a:spcPct val="0"/>
              </a:spcBef>
              <a:spcAft>
                <a:spcPct val="0"/>
              </a:spcAft>
              <a:defRPr/>
            </a:pPr>
            <a:endParaRPr lang="en-US" sz="1400" dirty="0">
              <a:solidFill>
                <a:srgbClr val="000000"/>
              </a:solidFill>
              <a:latin typeface="Times New Roman" pitchFamily="18" charset="0"/>
              <a:cs typeface="Times New Roman" pitchFamily="18" charset="0"/>
            </a:endParaRPr>
          </a:p>
        </p:txBody>
      </p:sp>
      <p:sp>
        <p:nvSpPr>
          <p:cNvPr id="5" name="Text Box 3"/>
          <p:cNvSpPr txBox="1">
            <a:spLocks noChangeArrowheads="1"/>
          </p:cNvSpPr>
          <p:nvPr/>
        </p:nvSpPr>
        <p:spPr bwMode="auto">
          <a:xfrm>
            <a:off x="1270000" y="1233488"/>
            <a:ext cx="6553200" cy="3968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2000" b="1" i="1" dirty="0">
                <a:solidFill>
                  <a:srgbClr val="000000"/>
                </a:solidFill>
                <a:latin typeface="Times New Roman" pitchFamily="18" charset="0"/>
                <a:cs typeface="Times New Roman" pitchFamily="18" charset="0"/>
              </a:rPr>
              <a:t>Cyberspace is just another Battlefield to be won!</a:t>
            </a:r>
          </a:p>
        </p:txBody>
      </p:sp>
      <p:sp>
        <p:nvSpPr>
          <p:cNvPr id="7"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r" eaLnBrk="0" fontAlgn="base" hangingPunct="0">
              <a:spcBef>
                <a:spcPct val="0"/>
              </a:spcBef>
              <a:spcAft>
                <a:spcPct val="0"/>
              </a:spcAft>
              <a:defRPr/>
            </a:pPr>
            <a:endParaRPr lang="en-US" sz="1400" dirty="0">
              <a:solidFill>
                <a:srgbClr val="000000"/>
              </a:solidFill>
              <a:latin typeface="Times New Roman" pitchFamily="18" charset="0"/>
              <a:cs typeface="Times New Roman" pitchFamily="18" charset="0"/>
            </a:endParaRPr>
          </a:p>
        </p:txBody>
      </p:sp>
      <p:sp>
        <p:nvSpPr>
          <p:cNvPr id="50185" name="Rectangle 9"/>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800">
                <a:latin typeface="Times New Roman" pitchFamily="18" charset="0"/>
                <a:cs typeface="Times New Roman" pitchFamily="18" charset="0"/>
              </a:defRPr>
            </a:lvl1pPr>
          </a:lstStyle>
          <a:p>
            <a:r>
              <a:rPr lang="en-US"/>
              <a:t>Click to edit Master subtitle style</a:t>
            </a:r>
          </a:p>
        </p:txBody>
      </p:sp>
      <p:sp>
        <p:nvSpPr>
          <p:cNvPr id="10" name="Rectangle 7"/>
          <p:cNvSpPr>
            <a:spLocks noGrp="1" noChangeArrowheads="1"/>
          </p:cNvSpPr>
          <p:nvPr>
            <p:ph type="sldNum" sz="quarter" idx="11"/>
          </p:nvPr>
        </p:nvSpPr>
        <p:spPr/>
        <p:txBody>
          <a:bodyPr/>
          <a:lstStyle>
            <a:lvl1pPr>
              <a:defRPr>
                <a:latin typeface="Times New Roman" pitchFamily="18" charset="0"/>
                <a:cs typeface="Times New Roman" pitchFamily="18" charset="0"/>
              </a:defRPr>
            </a:lvl1pPr>
          </a:lstStyle>
          <a:p>
            <a:pPr>
              <a:defRPr/>
            </a:pPr>
            <a:fld id="{D76C6942-3057-4113-A50A-F6647B6494EE}" type="slidenum">
              <a:rPr lang="en-US" smtClean="0"/>
              <a:pPr>
                <a:defRPr/>
              </a:pPr>
              <a:t>‹#›</a:t>
            </a:fld>
            <a:endParaRPr lang="en-US" dirty="0">
              <a:solidFill>
                <a:srgbClr val="808080"/>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13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762000" y="1447800"/>
            <a:ext cx="8131175" cy="4324350"/>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028"/>
          <p:cNvSpPr>
            <a:spLocks noGrp="1" noChangeArrowheads="1"/>
          </p:cNvSpPr>
          <p:nvPr>
            <p:ph type="sldNum" sz="quarter" idx="11"/>
          </p:nvPr>
        </p:nvSpPr>
        <p:spPr>
          <a:ln/>
        </p:spPr>
        <p:txBody>
          <a:bodyPr/>
          <a:lstStyle>
            <a:lvl1pPr>
              <a:defRPr>
                <a:latin typeface="Times New Roman" pitchFamily="18" charset="0"/>
                <a:cs typeface="Times New Roman" pitchFamily="18" charset="0"/>
              </a:defRPr>
            </a:lvl1pPr>
          </a:lstStyle>
          <a:p>
            <a:pPr>
              <a:defRPr/>
            </a:pPr>
            <a:fld id="{4A27616F-E55B-4323-861F-1AFDF4A12F41}" type="slidenum">
              <a:rPr lang="en-US" smtClean="0"/>
              <a:pPr>
                <a:defRPr/>
              </a:pPr>
              <a:t>‹#›</a:t>
            </a:fld>
            <a:endParaRPr lang="en-US" dirty="0">
              <a:solidFill>
                <a:srgbClr val="808080"/>
              </a:solidFill>
            </a:endParaRPr>
          </a:p>
        </p:txBody>
      </p:sp>
    </p:spTree>
    <p:extLst>
      <p:ext uri="{BB962C8B-B14F-4D97-AF65-F5344CB8AC3E}">
        <p14:creationId xmlns:p14="http://schemas.microsoft.com/office/powerpoint/2010/main" val="35671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050"/>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dirty="0">
              <a:solidFill>
                <a:srgbClr val="000000"/>
              </a:solidFill>
              <a:latin typeface="Times New Roman" pitchFamily="18" charset="0"/>
            </a:endParaRPr>
          </a:p>
        </p:txBody>
      </p:sp>
      <p:sp>
        <p:nvSpPr>
          <p:cNvPr id="5" name="Text Box 2051"/>
          <p:cNvSpPr txBox="1">
            <a:spLocks noChangeArrowheads="1"/>
          </p:cNvSpPr>
          <p:nvPr/>
        </p:nvSpPr>
        <p:spPr bwMode="auto">
          <a:xfrm>
            <a:off x="1270000" y="1233488"/>
            <a:ext cx="6553200" cy="3968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2000" b="1" i="1" dirty="0">
                <a:solidFill>
                  <a:srgbClr val="000000"/>
                </a:solidFill>
                <a:latin typeface="Century Schoolbook" pitchFamily="18" charset="0"/>
              </a:rPr>
              <a:t>I n t e g r i t y  -  S e r v i c e  -  E x c e l l e n c e</a:t>
            </a:r>
          </a:p>
        </p:txBody>
      </p:sp>
      <p:sp>
        <p:nvSpPr>
          <p:cNvPr id="6" name="Line 2053"/>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dirty="0">
              <a:solidFill>
                <a:srgbClr val="000000"/>
              </a:solidFill>
              <a:latin typeface="Times New Roman" pitchFamily="18" charset="0"/>
            </a:endParaRPr>
          </a:p>
        </p:txBody>
      </p:sp>
      <p:sp>
        <p:nvSpPr>
          <p:cNvPr id="602121" name="Rectangle 2057"/>
          <p:cNvSpPr>
            <a:spLocks noGrp="1" noChangeArrowheads="1"/>
          </p:cNvSpPr>
          <p:nvPr>
            <p:ph type="subTitle" idx="1"/>
          </p:nvPr>
        </p:nvSpPr>
        <p:spPr>
          <a:xfrm>
            <a:off x="4095750" y="3924300"/>
            <a:ext cx="4495800" cy="1047750"/>
          </a:xfrm>
        </p:spPr>
        <p:txBody>
          <a:bodyPr/>
          <a:lstStyle>
            <a:lvl1pPr marL="0" indent="0" algn="r">
              <a:buFont typeface="Wingdings" pitchFamily="2" charset="2"/>
              <a:buNone/>
              <a:defRPr sz="2800"/>
            </a:lvl1pPr>
          </a:lstStyle>
          <a:p>
            <a:r>
              <a:rPr lang="en-US"/>
              <a:t>Click to edit Master subtitle style</a:t>
            </a:r>
          </a:p>
        </p:txBody>
      </p:sp>
      <p:sp>
        <p:nvSpPr>
          <p:cNvPr id="602122" name="Rectangle 2058"/>
          <p:cNvSpPr>
            <a:spLocks noGrp="1" noChangeArrowheads="1"/>
          </p:cNvSpPr>
          <p:nvPr>
            <p:ph type="ctrTitle"/>
          </p:nvPr>
        </p:nvSpPr>
        <p:spPr>
          <a:xfrm>
            <a:off x="3467100" y="1962150"/>
            <a:ext cx="5143500" cy="1600200"/>
          </a:xfrm>
        </p:spPr>
        <p:txBody>
          <a:bodyPr/>
          <a:lstStyle>
            <a:lvl1pPr>
              <a:defRPr sz="4400" i="0"/>
            </a:lvl1pPr>
          </a:lstStyle>
          <a:p>
            <a:r>
              <a:rPr lang="en-US"/>
              <a:t>Click to edit Master title style</a:t>
            </a:r>
          </a:p>
        </p:txBody>
      </p:sp>
      <p:sp>
        <p:nvSpPr>
          <p:cNvPr id="7" name="Rectangle 2054"/>
          <p:cNvSpPr>
            <a:spLocks noGrp="1" noChangeArrowheads="1"/>
          </p:cNvSpPr>
          <p:nvPr>
            <p:ph type="dt" sz="half" idx="10"/>
          </p:nvPr>
        </p:nvSpPr>
        <p:spPr/>
        <p:txBody>
          <a:bodyPr/>
          <a:lstStyle>
            <a:lvl1pPr>
              <a:defRPr/>
            </a:lvl1pPr>
          </a:lstStyle>
          <a:p>
            <a:pPr>
              <a:defRPr/>
            </a:pPr>
            <a:endParaRPr lang="en-US" dirty="0"/>
          </a:p>
        </p:txBody>
      </p:sp>
      <p:sp>
        <p:nvSpPr>
          <p:cNvPr id="8" name="Rectangle 2055"/>
          <p:cNvSpPr>
            <a:spLocks noGrp="1" noChangeArrowheads="1"/>
          </p:cNvSpPr>
          <p:nvPr>
            <p:ph type="sldNum" sz="quarter" idx="11"/>
          </p:nvPr>
        </p:nvSpPr>
        <p:spPr/>
        <p:txBody>
          <a:bodyPr/>
          <a:lstStyle>
            <a:lvl1pPr>
              <a:defRPr/>
            </a:lvl1pPr>
          </a:lstStyle>
          <a:p>
            <a:pPr>
              <a:defRPr/>
            </a:pPr>
            <a:fld id="{BE6722B4-58FC-4ECA-AF00-26EC1E15B8CB}" type="slidenum">
              <a:rPr lang="en-US"/>
              <a:pPr>
                <a:defRPr/>
              </a:pPr>
              <a:t>‹#›</a:t>
            </a:fld>
            <a:endParaRPr lang="en-US" dirty="0">
              <a:solidFill>
                <a:srgbClr val="80808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7"/>
          <p:cNvSpPr>
            <a:spLocks noGrp="1" noChangeArrowheads="1"/>
          </p:cNvSpPr>
          <p:nvPr>
            <p:ph type="dt" sz="half" idx="10"/>
          </p:nvPr>
        </p:nvSpPr>
        <p:spPr>
          <a:ln/>
        </p:spPr>
        <p:txBody>
          <a:bodyPr/>
          <a:lstStyle>
            <a:lvl1pPr>
              <a:defRPr/>
            </a:lvl1pPr>
          </a:lstStyle>
          <a:p>
            <a:pPr>
              <a:defRPr/>
            </a:pPr>
            <a:endParaRPr lang="en-US" dirty="0"/>
          </a:p>
        </p:txBody>
      </p:sp>
      <p:sp>
        <p:nvSpPr>
          <p:cNvPr id="5" name="Rectangle 1028"/>
          <p:cNvSpPr>
            <a:spLocks noGrp="1" noChangeArrowheads="1"/>
          </p:cNvSpPr>
          <p:nvPr>
            <p:ph type="sldNum" sz="quarter" idx="11"/>
          </p:nvPr>
        </p:nvSpPr>
        <p:spPr>
          <a:ln/>
        </p:spPr>
        <p:txBody>
          <a:bodyPr/>
          <a:lstStyle>
            <a:lvl1pPr>
              <a:defRPr/>
            </a:lvl1pPr>
          </a:lstStyle>
          <a:p>
            <a:pPr>
              <a:defRPr/>
            </a:pPr>
            <a:fld id="{98ED08C9-B278-4AB4-8158-21157EBA4D98}" type="slidenum">
              <a:rPr lang="en-US"/>
              <a:pPr>
                <a:defRPr/>
              </a:pPr>
              <a:t>‹#›</a:t>
            </a:fld>
            <a:endParaRPr lang="en-US" dirty="0">
              <a:solidFill>
                <a:srgbClr val="80808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69F1CD0-70F0-4A58-A8A6-950C05477E19}" type="datetimeFigureOut">
              <a:rPr lang="en-US" smtClean="0"/>
              <a:t>1/15/2024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E5998C1-368F-4564-AF5A-EB8AA9BC8ECA}" type="slidenum">
              <a:rPr lang="en-US" smtClean="0"/>
              <a:t>‹#›</a:t>
            </a:fld>
            <a:endParaRPr lang="en-US"/>
          </a:p>
        </p:txBody>
      </p:sp>
    </p:spTree>
    <p:extLst>
      <p:ext uri="{BB962C8B-B14F-4D97-AF65-F5344CB8AC3E}">
        <p14:creationId xmlns:p14="http://schemas.microsoft.com/office/powerpoint/2010/main" val="3203912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800100" y="1536700"/>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969696"/>
                </a:solidFill>
                <a:latin typeface="Times New Roman" pitchFamily="18" charset="0"/>
                <a:cs typeface="Times New Roman" pitchFamily="18" charset="0"/>
              </a:defRPr>
            </a:lvl1pPr>
          </a:lstStyle>
          <a:p>
            <a:pPr algn="r" eaLnBrk="0" fontAlgn="base" hangingPunct="0">
              <a:spcBef>
                <a:spcPct val="0"/>
              </a:spcBef>
              <a:spcAft>
                <a:spcPct val="0"/>
              </a:spcAft>
              <a:defRPr/>
            </a:pPr>
            <a:fld id="{094FDE5B-D435-4275-8DF4-943915A23644}" type="slidenum">
              <a:rPr lang="en-US" smtClean="0"/>
              <a:pPr algn="r" eaLnBrk="0" fontAlgn="base" hangingPunct="0">
                <a:spcBef>
                  <a:spcPct val="0"/>
                </a:spcBef>
                <a:spcAft>
                  <a:spcPct val="0"/>
                </a:spcAft>
                <a:defRPr/>
              </a:pPr>
              <a:t>‹#›</a:t>
            </a:fld>
            <a:endParaRPr lang="en-US" dirty="0">
              <a:solidFill>
                <a:srgbClr val="808080"/>
              </a:solidFill>
            </a:endParaRPr>
          </a:p>
        </p:txBody>
      </p:sp>
      <p:sp>
        <p:nvSpPr>
          <p:cNvPr id="1030" name="Rectangle 1030"/>
          <p:cNvSpPr>
            <a:spLocks noGrp="1" noChangeArrowheads="1"/>
          </p:cNvSpPr>
          <p:nvPr>
            <p:ph type="title"/>
          </p:nvPr>
        </p:nvSpPr>
        <p:spPr bwMode="auto">
          <a:xfrm>
            <a:off x="1663700" y="76200"/>
            <a:ext cx="417036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9159"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r" eaLnBrk="0" fontAlgn="base" hangingPunct="0">
              <a:spcBef>
                <a:spcPct val="0"/>
              </a:spcBef>
              <a:spcAft>
                <a:spcPct val="0"/>
              </a:spcAft>
              <a:defRPr/>
            </a:pPr>
            <a:endParaRPr lang="en-US" sz="1400" dirty="0">
              <a:solidFill>
                <a:srgbClr val="000000"/>
              </a:solidFill>
              <a:latin typeface="Times New Roman" pitchFamily="18" charset="0"/>
              <a:cs typeface="Times New Roman" pitchFamily="18" charset="0"/>
            </a:endParaRPr>
          </a:p>
        </p:txBody>
      </p:sp>
      <p:sp>
        <p:nvSpPr>
          <p:cNvPr id="49160"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r" eaLnBrk="0" fontAlgn="base" hangingPunct="0">
              <a:spcBef>
                <a:spcPct val="0"/>
              </a:spcBef>
              <a:spcAft>
                <a:spcPct val="0"/>
              </a:spcAft>
              <a:defRPr/>
            </a:pPr>
            <a:endParaRPr lang="en-US" sz="14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3551865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r" rtl="0" eaLnBrk="0" fontAlgn="base" hangingPunct="0">
        <a:spcBef>
          <a:spcPct val="0"/>
        </a:spcBef>
        <a:spcAft>
          <a:spcPct val="0"/>
        </a:spcAft>
        <a:defRPr sz="3600" b="1" i="1">
          <a:solidFill>
            <a:srgbClr val="151C77"/>
          </a:solidFill>
          <a:latin typeface="Times New Roman" pitchFamily="18" charset="0"/>
          <a:ea typeface="+mj-ea"/>
          <a:cs typeface="Times New Roman" pitchFamily="18" charset="0"/>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Times New Roman" pitchFamily="18" charset="0"/>
          <a:ea typeface="+mn-ea"/>
          <a:cs typeface="Times New Roman" pitchFamily="18" charset="0"/>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Times New Roman" pitchFamily="18" charset="0"/>
          <a:cs typeface="Times New Roman" pitchFamily="18" charset="0"/>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body" idx="1"/>
          </p:nvPr>
        </p:nvSpPr>
        <p:spPr bwMode="auto">
          <a:xfrm>
            <a:off x="514350" y="1565275"/>
            <a:ext cx="8131175"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01091"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00">
                <a:solidFill>
                  <a:srgbClr val="969696"/>
                </a:solidFill>
                <a:latin typeface="+mn-lt"/>
              </a:defRPr>
            </a:lvl1pPr>
          </a:lstStyle>
          <a:p>
            <a:pPr fontAlgn="base">
              <a:spcBef>
                <a:spcPct val="0"/>
              </a:spcBef>
              <a:spcAft>
                <a:spcPct val="0"/>
              </a:spcAft>
              <a:defRPr/>
            </a:pPr>
            <a:endParaRPr lang="en-US" dirty="0"/>
          </a:p>
        </p:txBody>
      </p:sp>
      <p:sp>
        <p:nvSpPr>
          <p:cNvPr id="601092"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solidFill>
                  <a:srgbClr val="969696"/>
                </a:solidFill>
                <a:latin typeface="+mn-lt"/>
              </a:defRPr>
            </a:lvl1pPr>
          </a:lstStyle>
          <a:p>
            <a:pPr fontAlgn="base">
              <a:spcBef>
                <a:spcPct val="0"/>
              </a:spcBef>
              <a:spcAft>
                <a:spcPct val="0"/>
              </a:spcAft>
              <a:defRPr/>
            </a:pPr>
            <a:fld id="{83165417-55DF-4E0A-8162-E7FF39CAEF59}" type="slidenum">
              <a:rPr lang="en-US"/>
              <a:pPr fontAlgn="base">
                <a:spcBef>
                  <a:spcPct val="0"/>
                </a:spcBef>
                <a:spcAft>
                  <a:spcPct val="0"/>
                </a:spcAft>
                <a:defRPr/>
              </a:pPr>
              <a:t>‹#›</a:t>
            </a:fld>
            <a:endParaRPr lang="en-US" dirty="0">
              <a:solidFill>
                <a:srgbClr val="808080"/>
              </a:solidFill>
            </a:endParaRPr>
          </a:p>
        </p:txBody>
      </p:sp>
      <p:sp>
        <p:nvSpPr>
          <p:cNvPr id="601093" name="Text Box 1029"/>
          <p:cNvSpPr txBox="1">
            <a:spLocks noChangeArrowheads="1"/>
          </p:cNvSpPr>
          <p:nvPr/>
        </p:nvSpPr>
        <p:spPr bwMode="auto">
          <a:xfrm>
            <a:off x="1295400" y="6491288"/>
            <a:ext cx="6553200" cy="336550"/>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600" b="1" i="1" dirty="0">
                <a:solidFill>
                  <a:srgbClr val="000000"/>
                </a:solidFill>
                <a:latin typeface="Century Schoolbook" pitchFamily="18" charset="0"/>
              </a:rPr>
              <a:t>I n t e g r i t y  -  S e r v i c e  -  E x c e l l e n c e</a:t>
            </a:r>
          </a:p>
        </p:txBody>
      </p:sp>
      <p:sp>
        <p:nvSpPr>
          <p:cNvPr id="601095" name="Line 1031"/>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dirty="0">
              <a:solidFill>
                <a:srgbClr val="000000"/>
              </a:solidFill>
              <a:latin typeface="Times New Roman" pitchFamily="18" charset="0"/>
            </a:endParaRPr>
          </a:p>
        </p:txBody>
      </p:sp>
      <p:sp>
        <p:nvSpPr>
          <p:cNvPr id="1031" name="Title Placeholder 1030"/>
          <p:cNvSpPr>
            <a:spLocks noGrp="1" noChangeArrowheads="1"/>
          </p:cNvSpPr>
          <p:nvPr>
            <p:ph type="title"/>
          </p:nvPr>
        </p:nvSpPr>
        <p:spPr bwMode="auto">
          <a:xfrm>
            <a:off x="1663700" y="76200"/>
            <a:ext cx="7086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01096" name="Line 1032"/>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dirty="0">
              <a:solidFill>
                <a:srgbClr val="000000"/>
              </a:solidFill>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mn-lt"/>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681821"/>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Anthony.jones.66@ms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hyperlink" Target="mailto:filthy.rus@gmail.com" TargetMode="External"/><Relationship Id="rId5" Type="http://schemas.openxmlformats.org/officeDocument/2006/relationships/image" Target="../media/image9.png"/><Relationship Id="rId10" Type="http://schemas.openxmlformats.org/officeDocument/2006/relationships/hyperlink" Target="mailto:f.jones@msn.com" TargetMode="External"/><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Ink 2"/>
          <p:cNvPicPr>
            <a:picLocks noRot="1" noChangeAspect="1" noEditPoints="1" noChangeArrowheads="1" noChangeShapeType="1"/>
          </p:cNvPicPr>
          <p:nvPr/>
        </p:nvPicPr>
        <p:blipFill>
          <a:blip r:embed="rId3"/>
          <a:stretch>
            <a:fillRect/>
          </a:stretch>
        </p:blipFill>
        <p:spPr>
          <a:xfrm>
            <a:off x="108011913" y="249008900"/>
            <a:ext cx="0" cy="0"/>
          </a:xfrm>
          <a:prstGeom prst="rect">
            <a:avLst/>
          </a:prstGeom>
        </p:spPr>
      </p:pic>
      <p:sp>
        <p:nvSpPr>
          <p:cNvPr id="2" name="TextBox 1"/>
          <p:cNvSpPr txBox="1"/>
          <p:nvPr/>
        </p:nvSpPr>
        <p:spPr>
          <a:xfrm>
            <a:off x="317597" y="5495387"/>
            <a:ext cx="2743059" cy="923330"/>
          </a:xfrm>
          <a:prstGeom prst="rect">
            <a:avLst/>
          </a:prstGeom>
          <a:noFill/>
        </p:spPr>
        <p:txBody>
          <a:bodyPr wrap="none" rtlCol="0">
            <a:spAutoFit/>
          </a:bodyPr>
          <a:lstStyle/>
          <a:p>
            <a:r>
              <a:rPr lang="en-US" dirty="0">
                <a:solidFill>
                  <a:srgbClr val="000000"/>
                </a:solidFill>
                <a:latin typeface="Times New Roman" pitchFamily="18" charset="0"/>
                <a:cs typeface="Times New Roman" pitchFamily="18" charset="0"/>
              </a:rPr>
              <a:t>Briefer: Rank &amp; Last Name</a:t>
            </a:r>
          </a:p>
          <a:p>
            <a:r>
              <a:rPr lang="en-US" dirty="0">
                <a:solidFill>
                  <a:srgbClr val="000000"/>
                </a:solidFill>
                <a:latin typeface="Times New Roman" pitchFamily="18" charset="0"/>
                <a:cs typeface="Times New Roman" pitchFamily="18" charset="0"/>
              </a:rPr>
              <a:t>Overall Classification:</a:t>
            </a:r>
            <a:endParaRPr lang="en-US" b="1" i="1" dirty="0">
              <a:solidFill>
                <a:srgbClr val="00CC00"/>
              </a:solidFill>
              <a:latin typeface="Times New Roman" pitchFamily="18" charset="0"/>
              <a:cs typeface="Times New Roman" pitchFamily="18" charset="0"/>
            </a:endParaRPr>
          </a:p>
          <a:p>
            <a:r>
              <a:rPr lang="en-US" dirty="0">
                <a:solidFill>
                  <a:srgbClr val="000000"/>
                </a:solidFill>
                <a:latin typeface="Times New Roman" pitchFamily="18" charset="0"/>
                <a:cs typeface="Times New Roman" pitchFamily="18" charset="0"/>
              </a:rPr>
              <a:t>CAO: DDXXXXMMMYY</a:t>
            </a:r>
          </a:p>
        </p:txBody>
      </p:sp>
      <p:sp>
        <p:nvSpPr>
          <p:cNvPr id="12" name="Text Box 4"/>
          <p:cNvSpPr txBox="1">
            <a:spLocks noChangeArrowheads="1"/>
          </p:cNvSpPr>
          <p:nvPr/>
        </p:nvSpPr>
        <p:spPr bwMode="auto">
          <a:xfrm>
            <a:off x="1933854" y="357188"/>
            <a:ext cx="5263621" cy="646331"/>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3600" b="1" dirty="0">
                <a:solidFill>
                  <a:srgbClr val="000000"/>
                </a:solidFill>
                <a:latin typeface="Times New Roman" pitchFamily="18" charset="0"/>
                <a:cs typeface="Times New Roman" pitchFamily="18" charset="0"/>
              </a:rPr>
              <a:t>Cyber Threat Intelligence</a:t>
            </a:r>
          </a:p>
        </p:txBody>
      </p:sp>
      <p:sp>
        <p:nvSpPr>
          <p:cNvPr id="13" name="Rectangle 3"/>
          <p:cNvSpPr>
            <a:spLocks noChangeArrowheads="1"/>
          </p:cNvSpPr>
          <p:nvPr/>
        </p:nvSpPr>
        <p:spPr bwMode="auto">
          <a:xfrm>
            <a:off x="0" y="2057400"/>
            <a:ext cx="9144000" cy="2514600"/>
          </a:xfrm>
          <a:prstGeom prst="rect">
            <a:avLst/>
          </a:prstGeom>
          <a:noFill/>
          <a:ln w="9525">
            <a:noFill/>
            <a:miter lim="800000"/>
            <a:headEnd/>
            <a:tailEnd/>
          </a:ln>
        </p:spPr>
        <p:txBody>
          <a:bodyPr anchor="ctr"/>
          <a:lstStyle/>
          <a:p>
            <a:pPr lvl="0" algn="ctr" eaLnBrk="0" hangingPunct="0"/>
            <a:r>
              <a:rPr lang="en-US" sz="3200" b="1" dirty="0">
                <a:latin typeface="Times New Roman" pitchFamily="18" charset="0"/>
                <a:cs typeface="Times New Roman" pitchFamily="18" charset="0"/>
              </a:rPr>
              <a:t>(U) CYBER INTELLIGENCE PREPARTION OF THE OPERATIONAL ENVIRONMENT (CIPOE) TEMPLATE</a:t>
            </a:r>
            <a:endParaRPr lang="en-US" sz="3200" b="1" dirty="0">
              <a:solidFill>
                <a:srgbClr val="FF0000"/>
              </a:solidFill>
              <a:latin typeface="Times New Roman" pitchFamily="18" charset="0"/>
              <a:cs typeface="Times New Roman" pitchFamily="18" charset="0"/>
            </a:endParaRPr>
          </a:p>
          <a:p>
            <a:pPr algn="ctr" eaLnBrk="0" hangingPunct="0"/>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3556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Target Analysis</a:t>
            </a:r>
          </a:p>
        </p:txBody>
      </p:sp>
      <p:sp>
        <p:nvSpPr>
          <p:cNvPr id="8" name="Content Placeholder 2"/>
          <p:cNvSpPr>
            <a:spLocks noGrp="1"/>
          </p:cNvSpPr>
          <p:nvPr>
            <p:ph idx="1"/>
          </p:nvPr>
        </p:nvSpPr>
        <p:spPr>
          <a:xfrm>
            <a:off x="396243" y="1279539"/>
            <a:ext cx="4556757" cy="5106700"/>
          </a:xfrm>
        </p:spPr>
        <p:txBody>
          <a:bodyPr/>
          <a:lstStyle/>
          <a:p>
            <a:r>
              <a:rPr lang="en-US" sz="1600" dirty="0"/>
              <a:t>(U) Target Research </a:t>
            </a:r>
          </a:p>
          <a:p>
            <a:pPr lvl="1"/>
            <a:r>
              <a:rPr lang="en-US" sz="1400" dirty="0"/>
              <a:t>Research the organizations, businesses and company targeted for:</a:t>
            </a:r>
          </a:p>
          <a:p>
            <a:pPr lvl="2"/>
            <a:r>
              <a:rPr lang="en-US" sz="1000" dirty="0"/>
              <a:t>Information </a:t>
            </a:r>
            <a:r>
              <a:rPr lang="en-US" sz="1000" dirty="0" err="1"/>
              <a:t>exfilled</a:t>
            </a:r>
            <a:r>
              <a:rPr lang="en-US" sz="1000" dirty="0"/>
              <a:t> (if available) </a:t>
            </a:r>
          </a:p>
          <a:p>
            <a:pPr lvl="2"/>
            <a:r>
              <a:rPr lang="en-US" sz="1000" dirty="0"/>
              <a:t>System affected   </a:t>
            </a:r>
          </a:p>
          <a:p>
            <a:pPr lvl="2"/>
            <a:r>
              <a:rPr lang="en-US" sz="1000" dirty="0"/>
              <a:t>Personnel involved (CEO, vice president…</a:t>
            </a:r>
            <a:r>
              <a:rPr lang="en-US" sz="1000" dirty="0" err="1"/>
              <a:t>ect</a:t>
            </a:r>
            <a:r>
              <a:rPr lang="en-US" sz="1000" dirty="0"/>
              <a:t>)</a:t>
            </a:r>
          </a:p>
          <a:p>
            <a:pPr marL="803275" lvl="2" indent="0">
              <a:buNone/>
            </a:pPr>
            <a:endParaRPr lang="en-US" sz="1000" dirty="0"/>
          </a:p>
          <a:p>
            <a:r>
              <a:rPr lang="en-US" sz="1600" dirty="0"/>
              <a:t>(U) Is the target attack on this level often? </a:t>
            </a:r>
          </a:p>
          <a:p>
            <a:pPr lvl="1"/>
            <a:r>
              <a:rPr lang="en-US" sz="1400" dirty="0"/>
              <a:t>Sometimes the frequency of the attacks can paint a picture of the attacker(s) research into the target or display “holes” in the organization’s network defense</a:t>
            </a:r>
          </a:p>
          <a:p>
            <a:pPr marL="803275" lvl="2" indent="0">
              <a:buNone/>
            </a:pPr>
            <a:endParaRPr lang="en-US" sz="1000" dirty="0"/>
          </a:p>
          <a:p>
            <a:r>
              <a:rPr lang="en-US" sz="1600" dirty="0"/>
              <a:t>(U) Research who the target associates with</a:t>
            </a:r>
          </a:p>
          <a:p>
            <a:pPr lvl="1"/>
            <a:r>
              <a:rPr lang="en-US" sz="1400" dirty="0"/>
              <a:t>Some targets are attacked because of their affiliation to countries, other organizations, political stances…</a:t>
            </a:r>
            <a:r>
              <a:rPr lang="en-US" sz="1400" dirty="0" err="1"/>
              <a:t>ect</a:t>
            </a:r>
            <a:r>
              <a:rPr lang="en-US" sz="1400" dirty="0"/>
              <a:t> </a:t>
            </a:r>
          </a:p>
          <a:p>
            <a:pPr lvl="2"/>
            <a:r>
              <a:rPr lang="en-US" sz="1000" dirty="0"/>
              <a:t>Times New Roman 10-12 for each sub-sub point  </a:t>
            </a:r>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181600" y="4114800"/>
            <a:ext cx="3424842" cy="461665"/>
          </a:xfrm>
          <a:prstGeom prst="rect">
            <a:avLst/>
          </a:prstGeom>
          <a:noFill/>
        </p:spPr>
        <p:txBody>
          <a:bodyPr wrap="square" rtlCol="0">
            <a:spAutoFit/>
          </a:bodyPr>
          <a:lstStyle/>
          <a:p>
            <a:pPr algn="ct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 </a:t>
            </a:r>
            <a:r>
              <a:rPr lang="en-US" sz="1200" b="1" dirty="0">
                <a:latin typeface="Times New Roman" panose="02020603050405020304" pitchFamily="18" charset="0"/>
                <a:cs typeface="Times New Roman" panose="02020603050405020304" pitchFamily="18" charset="0"/>
              </a:rPr>
              <a:t>Include any relevant 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Content Placeholder 2"/>
          <p:cNvSpPr txBox="1">
            <a:spLocks/>
          </p:cNvSpPr>
          <p:nvPr/>
        </p:nvSpPr>
        <p:spPr bwMode="auto">
          <a:xfrm>
            <a:off x="368205" y="5839496"/>
            <a:ext cx="8390312" cy="485104"/>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Times New Roman" pitchFamily="18" charset="0"/>
                <a:ea typeface="+mn-ea"/>
                <a:cs typeface="Times New Roman" pitchFamily="18" charset="0"/>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Times New Roman" pitchFamily="18" charset="0"/>
                <a:cs typeface="Times New Roman" pitchFamily="18" charset="0"/>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defRPr/>
            </a:pP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(U) </a:t>
            </a:r>
            <a:r>
              <a:rPr lang="en-US" sz="1200" u="sng" kern="0" dirty="0">
                <a:solidFill>
                  <a:srgbClr val="000000"/>
                </a:solidFill>
              </a:rPr>
              <a:t>Comments</a:t>
            </a: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Start</a:t>
            </a:r>
            <a:r>
              <a:rPr kumimoji="0" lang="en-US" sz="1200" b="1" i="0" u="none" strike="noStrike" kern="0" cap="none" spc="0" normalizeH="0" noProof="0" dirty="0">
                <a:ln>
                  <a:noFill/>
                </a:ln>
                <a:solidFill>
                  <a:srgbClr val="000000"/>
                </a:solidFill>
                <a:effectLst/>
                <a:uLnTx/>
                <a:uFillTx/>
                <a:latin typeface="Times New Roman" pitchFamily="18" charset="0"/>
                <a:ea typeface="+mn-ea"/>
                <a:cs typeface="Times New Roman" pitchFamily="18" charset="0"/>
              </a:rPr>
              <a:t> your research on a micro level and finish on a macro </a:t>
            </a:r>
            <a:r>
              <a:rPr kumimoji="0" lang="en-US" sz="1200" b="1" i="0" u="none" strike="noStrike" kern="0" cap="none" spc="0" normalizeH="0" noProof="0" dirty="0" err="1">
                <a:ln>
                  <a:noFill/>
                </a:ln>
                <a:solidFill>
                  <a:srgbClr val="000000"/>
                </a:solidFill>
                <a:effectLst/>
                <a:uLnTx/>
                <a:uFillTx/>
                <a:latin typeface="Times New Roman" pitchFamily="18" charset="0"/>
                <a:ea typeface="+mn-ea"/>
                <a:cs typeface="Times New Roman" pitchFamily="18" charset="0"/>
              </a:rPr>
              <a:t>leve</a:t>
            </a:r>
            <a:r>
              <a:rPr lang="en-US" sz="1200" kern="0" dirty="0">
                <a:solidFill>
                  <a:srgbClr val="000000"/>
                </a:solidFill>
              </a:rPr>
              <a:t>l. Clues to the identity of the attacker(s) may not be apparent solely researching the target attack but may be found researching beyond the target itself. </a:t>
            </a:r>
            <a:endPar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a:extLst>
              <a:ext uri="{FF2B5EF4-FFF2-40B4-BE49-F238E27FC236}">
                <a16:creationId xmlns:a16="http://schemas.microsoft.com/office/drawing/2014/main" id="{5A0494D0-60E5-2F7F-556A-9DAEF9DE2173}"/>
              </a:ext>
            </a:extLst>
          </p:cNvPr>
          <p:cNvPicPr>
            <a:picLocks noChangeAspect="1"/>
          </p:cNvPicPr>
          <p:nvPr/>
        </p:nvPicPr>
        <p:blipFill>
          <a:blip r:embed="rId3"/>
          <a:stretch>
            <a:fillRect/>
          </a:stretch>
        </p:blipFill>
        <p:spPr>
          <a:xfrm>
            <a:off x="4981038" y="1859552"/>
            <a:ext cx="3962400" cy="198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9287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71" y="143256"/>
            <a:ext cx="8732520" cy="923544"/>
          </a:xfrm>
        </p:spPr>
        <p:txBody>
          <a:bodyPr/>
          <a:lstStyle/>
          <a:p>
            <a:pPr algn="ctr"/>
            <a:r>
              <a:rPr lang="en-US" sz="2800" i="0" dirty="0">
                <a:solidFill>
                  <a:schemeClr val="tx1"/>
                </a:solidFill>
              </a:rPr>
              <a:t>(U) Tool Analysis</a:t>
            </a:r>
          </a:p>
        </p:txBody>
      </p:sp>
      <p:sp>
        <p:nvSpPr>
          <p:cNvPr id="8" name="Content Placeholder 2"/>
          <p:cNvSpPr>
            <a:spLocks noGrp="1"/>
          </p:cNvSpPr>
          <p:nvPr>
            <p:ph idx="1"/>
          </p:nvPr>
        </p:nvSpPr>
        <p:spPr>
          <a:xfrm>
            <a:off x="396244" y="1279539"/>
            <a:ext cx="4937756" cy="5171424"/>
          </a:xfrm>
        </p:spPr>
        <p:txBody>
          <a:bodyPr/>
          <a:lstStyle/>
          <a:p>
            <a:r>
              <a:rPr lang="en-US" sz="1600" dirty="0"/>
              <a:t>(U) Give an overview of the tools that the APT is employing </a:t>
            </a:r>
          </a:p>
          <a:p>
            <a:pPr lvl="1"/>
            <a:r>
              <a:rPr lang="en-US" sz="1400" dirty="0"/>
              <a:t>Operations View- how are they employing the tool, how is the tool being used to hide or extract data?</a:t>
            </a:r>
          </a:p>
          <a:p>
            <a:pPr lvl="1"/>
            <a:r>
              <a:rPr lang="en-US" sz="1400" dirty="0"/>
              <a:t>Intelligence view- of the data taken with the tool, what is its value and how can it be useful to the enemy?</a:t>
            </a:r>
          </a:p>
          <a:p>
            <a:pPr lvl="1"/>
            <a:r>
              <a:rPr lang="en-US" sz="1400" dirty="0"/>
              <a:t>Percent- what percent of the year is the APT using their tool(s)?</a:t>
            </a:r>
          </a:p>
          <a:p>
            <a:pPr lvl="1"/>
            <a:r>
              <a:rPr lang="en-US" sz="1400" dirty="0"/>
              <a:t>*A few important notes: </a:t>
            </a:r>
          </a:p>
          <a:p>
            <a:pPr lvl="2"/>
            <a:r>
              <a:rPr lang="en-US" sz="1000" dirty="0"/>
              <a:t>Since Early to Mid 2020, performing attribution has become more difficult because a hacker groups have sold, they tools on the Dark Web to whoever has the money to purchase them. </a:t>
            </a:r>
          </a:p>
          <a:p>
            <a:pPr lvl="2"/>
            <a:endParaRPr lang="en-US" sz="1000" dirty="0"/>
          </a:p>
          <a:p>
            <a:pPr lvl="2"/>
            <a:r>
              <a:rPr lang="en-US" sz="1000" dirty="0"/>
              <a:t>Additionally, some Advanced Persistent Threat Groups (APTs) have “Hacker for Hire” programs. For example, North Korea have a specific team of individuals who was used their own tools and TTPs to attack a target for the financial groups’ choosing. This makes it difficult identify “ALL” the individuals responsible for the attack. </a:t>
            </a:r>
          </a:p>
          <a:p>
            <a:pPr marL="803275" lvl="2" indent="0">
              <a:buNone/>
            </a:pPr>
            <a:endParaRPr lang="en-US" sz="1000" dirty="0"/>
          </a:p>
          <a:p>
            <a:pPr lvl="2"/>
            <a:r>
              <a:rPr lang="en-US" sz="1000" dirty="0"/>
              <a:t>With the availability of Artificial Intelligence (AI), attackers can use to improve on the limitation of an existing tools to enhance the effectiveness. Additionally, some attackers will go as far as to create a Virtual Network of the victim’s Physical Network to test newly improvement tools before deployment. </a:t>
            </a:r>
          </a:p>
          <a:p>
            <a:pPr marL="803275" lvl="2"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338157" y="4191000"/>
            <a:ext cx="3424842" cy="276999"/>
          </a:xfrm>
          <a:prstGeom prst="rect">
            <a:avLst/>
          </a:prstGeom>
          <a:noFill/>
        </p:spPr>
        <p:txBody>
          <a:bodyPr wrap="square" rtlCol="0">
            <a:spAutoFit/>
          </a:bodyPr>
          <a:lstStyle/>
          <a:p>
            <a:pPr algn="ct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 </a:t>
            </a:r>
            <a:r>
              <a:rPr lang="en-US" sz="1200" b="1" dirty="0">
                <a:latin typeface="Times New Roman" panose="02020603050405020304" pitchFamily="18" charset="0"/>
                <a:cs typeface="Times New Roman" panose="02020603050405020304" pitchFamily="18" charset="0"/>
              </a:rPr>
              <a:t>Include any relevant graphics</a:t>
            </a:r>
          </a:p>
        </p:txBody>
      </p:sp>
      <p:pic>
        <p:nvPicPr>
          <p:cNvPr id="5" name="Picture 4">
            <a:extLst>
              <a:ext uri="{FF2B5EF4-FFF2-40B4-BE49-F238E27FC236}">
                <a16:creationId xmlns:a16="http://schemas.microsoft.com/office/drawing/2014/main" id="{4B6781C3-36DE-5D9D-4032-E1AEE086E81F}"/>
              </a:ext>
            </a:extLst>
          </p:cNvPr>
          <p:cNvPicPr>
            <a:picLocks noChangeAspect="1"/>
          </p:cNvPicPr>
          <p:nvPr/>
        </p:nvPicPr>
        <p:blipFill>
          <a:blip r:embed="rId3"/>
          <a:stretch>
            <a:fillRect/>
          </a:stretch>
        </p:blipFill>
        <p:spPr>
          <a:xfrm>
            <a:off x="5440433" y="1600200"/>
            <a:ext cx="3350558" cy="2501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523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98" y="191225"/>
            <a:ext cx="8732520" cy="923544"/>
          </a:xfrm>
        </p:spPr>
        <p:txBody>
          <a:bodyPr/>
          <a:lstStyle/>
          <a:p>
            <a:pPr algn="ctr"/>
            <a:r>
              <a:rPr lang="en-US" sz="2800" i="0" dirty="0">
                <a:solidFill>
                  <a:schemeClr val="tx1"/>
                </a:solidFill>
              </a:rPr>
              <a:t>(U) Tactics, Techniques &amp; Procedures </a:t>
            </a:r>
          </a:p>
        </p:txBody>
      </p:sp>
      <p:sp>
        <p:nvSpPr>
          <p:cNvPr id="8" name="Content Placeholder 2"/>
          <p:cNvSpPr>
            <a:spLocks noGrp="1"/>
          </p:cNvSpPr>
          <p:nvPr>
            <p:ph idx="1"/>
          </p:nvPr>
        </p:nvSpPr>
        <p:spPr>
          <a:xfrm>
            <a:off x="396243" y="1279539"/>
            <a:ext cx="8366757" cy="5106700"/>
          </a:xfrm>
        </p:spPr>
        <p:txBody>
          <a:bodyPr/>
          <a:lstStyle/>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338157" y="4648200"/>
            <a:ext cx="3424842" cy="461665"/>
          </a:xfrm>
          <a:prstGeom prst="rect">
            <a:avLst/>
          </a:prstGeom>
          <a:noFill/>
        </p:spPr>
        <p:txBody>
          <a:bodyPr wrap="square" rtlCol="0">
            <a:spAutoFit/>
          </a:bodyPr>
          <a:lstStyle/>
          <a:p>
            <a:pPr algn="ct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 </a:t>
            </a:r>
            <a:r>
              <a:rPr lang="en-US" sz="1200" b="1" dirty="0">
                <a:latin typeface="Times New Roman" panose="02020603050405020304" pitchFamily="18" charset="0"/>
                <a:cs typeface="Times New Roman" panose="02020603050405020304" pitchFamily="18" charset="0"/>
              </a:rPr>
              <a:t>Include any relevant 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Content Placeholder 2"/>
          <p:cNvSpPr txBox="1">
            <a:spLocks/>
          </p:cNvSpPr>
          <p:nvPr/>
        </p:nvSpPr>
        <p:spPr bwMode="auto">
          <a:xfrm>
            <a:off x="381000" y="5941258"/>
            <a:ext cx="8390312" cy="459542"/>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Times New Roman" pitchFamily="18" charset="0"/>
                <a:ea typeface="+mn-ea"/>
                <a:cs typeface="Times New Roman" pitchFamily="18" charset="0"/>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Times New Roman" pitchFamily="18" charset="0"/>
                <a:cs typeface="Times New Roman" pitchFamily="18" charset="0"/>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defRPr/>
            </a:pP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(U) </a:t>
            </a:r>
            <a:r>
              <a:rPr kumimoji="0" lang="en-US" sz="1200" b="1" i="0" u="sng"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Assessment</a:t>
            </a: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t>
            </a:r>
            <a:r>
              <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a:t>
            </a:r>
            <a:r>
              <a:rPr lang="en-US" sz="1200" b="0" kern="0" dirty="0">
                <a:solidFill>
                  <a:srgbClr val="000000"/>
                </a:solidFill>
              </a:rPr>
              <a:t>With the deployment of AI to the general public, TTPs will expand exponentially, however; AI may be used create a new database of TTPs based on TTPs identified was been create by AI. </a:t>
            </a:r>
            <a:r>
              <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a:t>
            </a:r>
            <a:endPar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a:extLst>
              <a:ext uri="{FF2B5EF4-FFF2-40B4-BE49-F238E27FC236}">
                <a16:creationId xmlns:a16="http://schemas.microsoft.com/office/drawing/2014/main" id="{45B7B4B0-B7EC-5C01-C793-35B79992C93B}"/>
              </a:ext>
            </a:extLst>
          </p:cNvPr>
          <p:cNvPicPr>
            <a:picLocks noChangeAspect="1"/>
          </p:cNvPicPr>
          <p:nvPr/>
        </p:nvPicPr>
        <p:blipFill>
          <a:blip r:embed="rId3"/>
          <a:stretch>
            <a:fillRect/>
          </a:stretch>
        </p:blipFill>
        <p:spPr>
          <a:xfrm>
            <a:off x="5526578" y="1464164"/>
            <a:ext cx="3048000"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898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Ink 2"/>
          <p:cNvPicPr>
            <a:picLocks noRot="1" noChangeAspect="1" noEditPoints="1" noChangeArrowheads="1" noChangeShapeType="1"/>
          </p:cNvPicPr>
          <p:nvPr/>
        </p:nvPicPr>
        <p:blipFill>
          <a:blip r:embed="rId3"/>
          <a:stretch>
            <a:fillRect/>
          </a:stretch>
        </p:blipFill>
        <p:spPr>
          <a:xfrm>
            <a:off x="108011913" y="249008900"/>
            <a:ext cx="0" cy="0"/>
          </a:xfrm>
          <a:prstGeom prst="rect">
            <a:avLst/>
          </a:prstGeom>
        </p:spPr>
      </p:pic>
      <p:sp>
        <p:nvSpPr>
          <p:cNvPr id="13" name="Rectangle 3"/>
          <p:cNvSpPr>
            <a:spLocks noChangeArrowheads="1"/>
          </p:cNvSpPr>
          <p:nvPr/>
        </p:nvSpPr>
        <p:spPr bwMode="auto">
          <a:xfrm>
            <a:off x="0" y="1828800"/>
            <a:ext cx="9144000" cy="2514600"/>
          </a:xfrm>
          <a:prstGeom prst="rect">
            <a:avLst/>
          </a:prstGeom>
          <a:noFill/>
          <a:ln w="9525">
            <a:noFill/>
            <a:miter lim="800000"/>
            <a:headEnd/>
            <a:tailEnd/>
          </a:ln>
        </p:spPr>
        <p:txBody>
          <a:bodyPr anchor="ctr"/>
          <a:lstStyle/>
          <a:p>
            <a:pPr algn="ctr" eaLnBrk="0" hangingPunct="0"/>
            <a:r>
              <a:rPr lang="en-US" sz="5400" b="1" dirty="0">
                <a:latin typeface="Times New Roman" pitchFamily="18" charset="0"/>
                <a:cs typeface="Times New Roman" pitchFamily="18" charset="0"/>
              </a:rPr>
              <a:t>Questions?</a:t>
            </a:r>
          </a:p>
        </p:txBody>
      </p:sp>
      <p:sp>
        <p:nvSpPr>
          <p:cNvPr id="6" name="TextBox 5"/>
          <p:cNvSpPr txBox="1"/>
          <p:nvPr/>
        </p:nvSpPr>
        <p:spPr>
          <a:xfrm>
            <a:off x="317597" y="5495387"/>
            <a:ext cx="2743059" cy="923330"/>
          </a:xfrm>
          <a:prstGeom prst="rect">
            <a:avLst/>
          </a:prstGeom>
          <a:noFill/>
        </p:spPr>
        <p:txBody>
          <a:bodyPr wrap="none" rtlCol="0">
            <a:spAutoFit/>
          </a:bodyPr>
          <a:lstStyle/>
          <a:p>
            <a:r>
              <a:rPr lang="en-US" dirty="0">
                <a:solidFill>
                  <a:srgbClr val="000000"/>
                </a:solidFill>
                <a:latin typeface="Times New Roman" pitchFamily="18" charset="0"/>
                <a:cs typeface="Times New Roman" pitchFamily="18" charset="0"/>
              </a:rPr>
              <a:t>Briefer: Rank &amp; Last Name</a:t>
            </a:r>
          </a:p>
          <a:p>
            <a:r>
              <a:rPr lang="en-US" dirty="0">
                <a:solidFill>
                  <a:srgbClr val="000000"/>
                </a:solidFill>
                <a:latin typeface="Times New Roman" pitchFamily="18" charset="0"/>
                <a:cs typeface="Times New Roman" pitchFamily="18" charset="0"/>
              </a:rPr>
              <a:t>Overall Classification:</a:t>
            </a:r>
            <a:endParaRPr lang="en-US" b="1" i="1" dirty="0">
              <a:solidFill>
                <a:srgbClr val="00CC00"/>
              </a:solidFill>
              <a:latin typeface="Times New Roman" pitchFamily="18" charset="0"/>
              <a:cs typeface="Times New Roman" pitchFamily="18" charset="0"/>
            </a:endParaRPr>
          </a:p>
          <a:p>
            <a:r>
              <a:rPr lang="en-US" dirty="0">
                <a:solidFill>
                  <a:srgbClr val="000000"/>
                </a:solidFill>
                <a:latin typeface="Times New Roman" pitchFamily="18" charset="0"/>
                <a:cs typeface="Times New Roman" pitchFamily="18" charset="0"/>
              </a:rPr>
              <a:t>CAO: DDXXXXMMMYY</a:t>
            </a:r>
          </a:p>
        </p:txBody>
      </p:sp>
      <p:sp>
        <p:nvSpPr>
          <p:cNvPr id="2" name="Text Box 4">
            <a:extLst>
              <a:ext uri="{FF2B5EF4-FFF2-40B4-BE49-F238E27FC236}">
                <a16:creationId xmlns:a16="http://schemas.microsoft.com/office/drawing/2014/main" id="{18E13C8D-3134-5C9D-369A-D81371A4FAC8}"/>
              </a:ext>
            </a:extLst>
          </p:cNvPr>
          <p:cNvSpPr txBox="1">
            <a:spLocks noChangeArrowheads="1"/>
          </p:cNvSpPr>
          <p:nvPr/>
        </p:nvSpPr>
        <p:spPr bwMode="auto">
          <a:xfrm>
            <a:off x="1933854" y="357188"/>
            <a:ext cx="5263621" cy="646331"/>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defRPr/>
            </a:pPr>
            <a:r>
              <a:rPr lang="en-US" sz="3600" b="1" dirty="0">
                <a:solidFill>
                  <a:srgbClr val="000000"/>
                </a:solidFill>
                <a:latin typeface="Times New Roman" pitchFamily="18" charset="0"/>
                <a:cs typeface="Times New Roman" pitchFamily="18" charset="0"/>
              </a:rPr>
              <a:t>Cyber Threat Intelligence</a:t>
            </a:r>
          </a:p>
        </p:txBody>
      </p:sp>
    </p:spTree>
    <p:extLst>
      <p:ext uri="{BB962C8B-B14F-4D97-AF65-F5344CB8AC3E}">
        <p14:creationId xmlns:p14="http://schemas.microsoft.com/office/powerpoint/2010/main" val="156029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Overview </a:t>
            </a:r>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Oval 4"/>
          <p:cNvSpPr/>
          <p:nvPr/>
        </p:nvSpPr>
        <p:spPr bwMode="auto">
          <a:xfrm>
            <a:off x="3581400" y="3048000"/>
            <a:ext cx="1828800" cy="12192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9" name="Straight Connector 8"/>
          <p:cNvCxnSpPr/>
          <p:nvPr/>
        </p:nvCxnSpPr>
        <p:spPr bwMode="auto">
          <a:xfrm flipH="1" flipV="1">
            <a:off x="3678900" y="2002064"/>
            <a:ext cx="424616" cy="1102572"/>
          </a:xfrm>
          <a:prstGeom prst="line">
            <a:avLst/>
          </a:prstGeom>
          <a:solidFill>
            <a:srgbClr val="0C2D83"/>
          </a:solidFill>
          <a:ln w="19050" cap="flat" cmpd="sng" algn="ctr">
            <a:solidFill>
              <a:schemeClr val="tx1"/>
            </a:solidFill>
            <a:prstDash val="solid"/>
            <a:round/>
            <a:headEnd type="none" w="med" len="med"/>
            <a:tailEnd type="none" w="med" len="med"/>
          </a:ln>
          <a:effectLst/>
        </p:spPr>
      </p:cxnSp>
      <p:sp>
        <p:nvSpPr>
          <p:cNvPr id="11" name="TextBox 10"/>
          <p:cNvSpPr txBox="1"/>
          <p:nvPr/>
        </p:nvSpPr>
        <p:spPr>
          <a:xfrm>
            <a:off x="2430640" y="1663510"/>
            <a:ext cx="1731142" cy="338554"/>
          </a:xfrm>
          <a:prstGeom prst="rect">
            <a:avLst/>
          </a:prstGeom>
          <a:noFill/>
          <a:ln w="19050">
            <a:solidFill>
              <a:schemeClr val="tx1"/>
            </a:solidFill>
          </a:ln>
        </p:spPr>
        <p:txBody>
          <a:bodyPr wrap="square" rtlCol="0">
            <a:spAutoFit/>
          </a:bodyPr>
          <a:lstStyle/>
          <a:p>
            <a:pPr algn="ctr"/>
            <a:r>
              <a:rPr lang="en-US" sz="1600" b="1" dirty="0"/>
              <a:t>Target Analysis</a:t>
            </a:r>
          </a:p>
        </p:txBody>
      </p:sp>
      <p:cxnSp>
        <p:nvCxnSpPr>
          <p:cNvPr id="14" name="Straight Connector 13"/>
          <p:cNvCxnSpPr>
            <a:stCxn id="5" idx="7"/>
          </p:cNvCxnSpPr>
          <p:nvPr/>
        </p:nvCxnSpPr>
        <p:spPr bwMode="auto">
          <a:xfrm flipV="1">
            <a:off x="5142378" y="2478285"/>
            <a:ext cx="725022" cy="748263"/>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5427158" y="3618232"/>
            <a:ext cx="1278442" cy="25501"/>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22" name="Straight Connector 21"/>
          <p:cNvCxnSpPr>
            <a:endCxn id="38" idx="0"/>
          </p:cNvCxnSpPr>
          <p:nvPr/>
        </p:nvCxnSpPr>
        <p:spPr bwMode="auto">
          <a:xfrm>
            <a:off x="5105400" y="4113312"/>
            <a:ext cx="2589962" cy="1345638"/>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24" name="Straight Connector 23"/>
          <p:cNvCxnSpPr>
            <a:stCxn id="5" idx="1"/>
            <a:endCxn id="40" idx="3"/>
          </p:cNvCxnSpPr>
          <p:nvPr/>
        </p:nvCxnSpPr>
        <p:spPr bwMode="auto">
          <a:xfrm flipH="1" flipV="1">
            <a:off x="2743201" y="2550805"/>
            <a:ext cx="1106021" cy="675743"/>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27" name="Straight Connector 26"/>
          <p:cNvCxnSpPr>
            <a:stCxn id="5" idx="2"/>
          </p:cNvCxnSpPr>
          <p:nvPr/>
        </p:nvCxnSpPr>
        <p:spPr bwMode="auto">
          <a:xfrm flipH="1" flipV="1">
            <a:off x="2133600" y="3643733"/>
            <a:ext cx="1447800" cy="13867"/>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31" name="Straight Connector 30"/>
          <p:cNvCxnSpPr>
            <a:stCxn id="5" idx="3"/>
            <a:endCxn id="42" idx="3"/>
          </p:cNvCxnSpPr>
          <p:nvPr/>
        </p:nvCxnSpPr>
        <p:spPr bwMode="auto">
          <a:xfrm flipH="1">
            <a:off x="2241523" y="4088652"/>
            <a:ext cx="1607699" cy="320037"/>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4583703" y="4267200"/>
            <a:ext cx="64497" cy="1361027"/>
          </a:xfrm>
          <a:prstGeom prst="line">
            <a:avLst/>
          </a:prstGeom>
          <a:solidFill>
            <a:srgbClr val="0C2D83"/>
          </a:solidFill>
          <a:ln w="19050" cap="flat" cmpd="sng" algn="ctr">
            <a:solidFill>
              <a:schemeClr val="tx1"/>
            </a:solidFill>
            <a:prstDash val="solid"/>
            <a:round/>
            <a:headEnd type="none" w="med" len="med"/>
            <a:tailEnd type="none" w="med" len="med"/>
          </a:ln>
          <a:effectLst/>
        </p:spPr>
      </p:cxnSp>
      <p:sp>
        <p:nvSpPr>
          <p:cNvPr id="36" name="TextBox 35"/>
          <p:cNvSpPr txBox="1"/>
          <p:nvPr/>
        </p:nvSpPr>
        <p:spPr>
          <a:xfrm>
            <a:off x="5867400" y="2313166"/>
            <a:ext cx="2057400" cy="338554"/>
          </a:xfrm>
          <a:prstGeom prst="rect">
            <a:avLst/>
          </a:prstGeom>
          <a:noFill/>
          <a:ln w="19050">
            <a:solidFill>
              <a:schemeClr val="tx1"/>
            </a:solidFill>
          </a:ln>
        </p:spPr>
        <p:txBody>
          <a:bodyPr wrap="square" rtlCol="0">
            <a:spAutoFit/>
          </a:bodyPr>
          <a:lstStyle/>
          <a:p>
            <a:pPr algn="ctr"/>
            <a:r>
              <a:rPr lang="en-US" sz="1600" b="1" dirty="0"/>
              <a:t>Historical Analysis</a:t>
            </a:r>
          </a:p>
        </p:txBody>
      </p:sp>
      <p:sp>
        <p:nvSpPr>
          <p:cNvPr id="37" name="TextBox 36"/>
          <p:cNvSpPr txBox="1"/>
          <p:nvPr/>
        </p:nvSpPr>
        <p:spPr>
          <a:xfrm>
            <a:off x="6685589" y="3474456"/>
            <a:ext cx="1905000" cy="338554"/>
          </a:xfrm>
          <a:prstGeom prst="rect">
            <a:avLst/>
          </a:prstGeom>
          <a:noFill/>
          <a:ln w="19050">
            <a:solidFill>
              <a:schemeClr val="tx1"/>
            </a:solidFill>
          </a:ln>
        </p:spPr>
        <p:txBody>
          <a:bodyPr wrap="square" rtlCol="0">
            <a:spAutoFit/>
          </a:bodyPr>
          <a:lstStyle/>
          <a:p>
            <a:pPr algn="ctr"/>
            <a:r>
              <a:rPr lang="en-US" sz="1600" b="1" dirty="0"/>
              <a:t>Intelligence Gaps</a:t>
            </a:r>
          </a:p>
        </p:txBody>
      </p:sp>
      <p:sp>
        <p:nvSpPr>
          <p:cNvPr id="38" name="TextBox 37"/>
          <p:cNvSpPr txBox="1"/>
          <p:nvPr/>
        </p:nvSpPr>
        <p:spPr>
          <a:xfrm>
            <a:off x="6934199" y="5458950"/>
            <a:ext cx="1522325" cy="338554"/>
          </a:xfrm>
          <a:prstGeom prst="rect">
            <a:avLst/>
          </a:prstGeom>
          <a:noFill/>
          <a:ln w="19050">
            <a:solidFill>
              <a:schemeClr val="tx1"/>
            </a:solidFill>
          </a:ln>
        </p:spPr>
        <p:txBody>
          <a:bodyPr wrap="square" rtlCol="0">
            <a:spAutoFit/>
          </a:bodyPr>
          <a:lstStyle/>
          <a:p>
            <a:pPr algn="ctr"/>
            <a:r>
              <a:rPr lang="en-US" sz="1600" b="1" dirty="0"/>
              <a:t>World Events</a:t>
            </a:r>
          </a:p>
        </p:txBody>
      </p:sp>
      <p:sp>
        <p:nvSpPr>
          <p:cNvPr id="39" name="TextBox 38"/>
          <p:cNvSpPr txBox="1"/>
          <p:nvPr/>
        </p:nvSpPr>
        <p:spPr>
          <a:xfrm>
            <a:off x="3538199" y="5633067"/>
            <a:ext cx="2590800" cy="584775"/>
          </a:xfrm>
          <a:prstGeom prst="rect">
            <a:avLst/>
          </a:prstGeom>
          <a:noFill/>
          <a:ln w="19050">
            <a:solidFill>
              <a:schemeClr val="tx1"/>
            </a:solidFill>
          </a:ln>
        </p:spPr>
        <p:txBody>
          <a:bodyPr wrap="square" rtlCol="0">
            <a:spAutoFit/>
          </a:bodyPr>
          <a:lstStyle/>
          <a:p>
            <a:pPr algn="ctr"/>
            <a:r>
              <a:rPr lang="en-US" sz="1600" b="1" dirty="0"/>
              <a:t>Common Vulnerabilities &amp; Exposures</a:t>
            </a:r>
          </a:p>
        </p:txBody>
      </p:sp>
      <p:sp>
        <p:nvSpPr>
          <p:cNvPr id="40" name="TextBox 39"/>
          <p:cNvSpPr txBox="1"/>
          <p:nvPr/>
        </p:nvSpPr>
        <p:spPr>
          <a:xfrm>
            <a:off x="838201" y="2381528"/>
            <a:ext cx="1905000" cy="338554"/>
          </a:xfrm>
          <a:prstGeom prst="rect">
            <a:avLst/>
          </a:prstGeom>
          <a:noFill/>
          <a:ln w="19050">
            <a:solidFill>
              <a:schemeClr val="tx1"/>
            </a:solidFill>
          </a:ln>
        </p:spPr>
        <p:txBody>
          <a:bodyPr wrap="square" rtlCol="0">
            <a:spAutoFit/>
          </a:bodyPr>
          <a:lstStyle/>
          <a:p>
            <a:pPr algn="ctr"/>
            <a:r>
              <a:rPr lang="en-US" sz="1600" b="1" dirty="0"/>
              <a:t>Timeline Analysis</a:t>
            </a:r>
          </a:p>
        </p:txBody>
      </p:sp>
      <p:sp>
        <p:nvSpPr>
          <p:cNvPr id="41" name="TextBox 40"/>
          <p:cNvSpPr txBox="1"/>
          <p:nvPr/>
        </p:nvSpPr>
        <p:spPr>
          <a:xfrm>
            <a:off x="609599" y="3461705"/>
            <a:ext cx="1515521" cy="338554"/>
          </a:xfrm>
          <a:prstGeom prst="rect">
            <a:avLst/>
          </a:prstGeom>
          <a:noFill/>
          <a:ln w="19050">
            <a:solidFill>
              <a:schemeClr val="tx1"/>
            </a:solidFill>
          </a:ln>
        </p:spPr>
        <p:txBody>
          <a:bodyPr wrap="square" rtlCol="0">
            <a:spAutoFit/>
          </a:bodyPr>
          <a:lstStyle/>
          <a:p>
            <a:pPr algn="ctr"/>
            <a:r>
              <a:rPr lang="en-US" sz="1600" b="1" dirty="0"/>
              <a:t>Tool Analysis</a:t>
            </a:r>
          </a:p>
        </p:txBody>
      </p:sp>
      <p:sp>
        <p:nvSpPr>
          <p:cNvPr id="42" name="TextBox 41"/>
          <p:cNvSpPr txBox="1"/>
          <p:nvPr/>
        </p:nvSpPr>
        <p:spPr>
          <a:xfrm>
            <a:off x="565123" y="4239412"/>
            <a:ext cx="1676400" cy="338554"/>
          </a:xfrm>
          <a:prstGeom prst="rect">
            <a:avLst/>
          </a:prstGeom>
          <a:noFill/>
          <a:ln w="19050">
            <a:solidFill>
              <a:schemeClr val="tx1"/>
            </a:solidFill>
          </a:ln>
        </p:spPr>
        <p:txBody>
          <a:bodyPr wrap="square" rtlCol="0">
            <a:spAutoFit/>
          </a:bodyPr>
          <a:lstStyle/>
          <a:p>
            <a:pPr algn="ctr"/>
            <a:r>
              <a:rPr lang="en-US" sz="1600" b="1" dirty="0"/>
              <a:t>Data Extracted</a:t>
            </a:r>
          </a:p>
        </p:txBody>
      </p:sp>
      <p:sp>
        <p:nvSpPr>
          <p:cNvPr id="59" name="TextBox 58"/>
          <p:cNvSpPr txBox="1"/>
          <p:nvPr/>
        </p:nvSpPr>
        <p:spPr>
          <a:xfrm>
            <a:off x="4561586" y="1655852"/>
            <a:ext cx="1991614" cy="338554"/>
          </a:xfrm>
          <a:prstGeom prst="rect">
            <a:avLst/>
          </a:prstGeom>
          <a:noFill/>
          <a:ln w="19050">
            <a:solidFill>
              <a:schemeClr val="tx1"/>
            </a:solidFill>
          </a:ln>
        </p:spPr>
        <p:txBody>
          <a:bodyPr wrap="square" rtlCol="0">
            <a:spAutoFit/>
          </a:bodyPr>
          <a:lstStyle/>
          <a:p>
            <a:pPr algn="ctr"/>
            <a:r>
              <a:rPr lang="en-US" sz="1600" b="1" dirty="0"/>
              <a:t>Courses of Action</a:t>
            </a:r>
          </a:p>
        </p:txBody>
      </p:sp>
      <p:cxnSp>
        <p:nvCxnSpPr>
          <p:cNvPr id="61" name="Straight Connector 60"/>
          <p:cNvCxnSpPr/>
          <p:nvPr/>
        </p:nvCxnSpPr>
        <p:spPr bwMode="auto">
          <a:xfrm flipV="1">
            <a:off x="4724400" y="2002064"/>
            <a:ext cx="217315" cy="1045936"/>
          </a:xfrm>
          <a:prstGeom prst="line">
            <a:avLst/>
          </a:prstGeom>
          <a:solidFill>
            <a:srgbClr val="0C2D83"/>
          </a:solidFill>
          <a:ln w="19050" cap="flat" cmpd="sng" algn="ctr">
            <a:solidFill>
              <a:schemeClr val="tx1"/>
            </a:solidFill>
            <a:prstDash val="solid"/>
            <a:round/>
            <a:headEnd type="none" w="med" len="med"/>
            <a:tailEnd type="none" w="med" len="med"/>
          </a:ln>
          <a:effectLst/>
        </p:spPr>
      </p:cxnSp>
      <p:cxnSp>
        <p:nvCxnSpPr>
          <p:cNvPr id="26" name="Straight Connector 25"/>
          <p:cNvCxnSpPr>
            <a:endCxn id="28" idx="3"/>
          </p:cNvCxnSpPr>
          <p:nvPr/>
        </p:nvCxnSpPr>
        <p:spPr bwMode="auto">
          <a:xfrm flipH="1">
            <a:off x="2514601" y="4187983"/>
            <a:ext cx="1522946" cy="1387295"/>
          </a:xfrm>
          <a:prstGeom prst="line">
            <a:avLst/>
          </a:prstGeom>
          <a:solidFill>
            <a:srgbClr val="0C2D83"/>
          </a:solidFill>
          <a:ln w="19050" cap="flat" cmpd="sng" algn="ctr">
            <a:solidFill>
              <a:schemeClr val="tx1"/>
            </a:solidFill>
            <a:prstDash val="solid"/>
            <a:round/>
            <a:headEnd type="none" w="med" len="med"/>
            <a:tailEnd type="none" w="med" len="med"/>
          </a:ln>
          <a:effectLst/>
        </p:spPr>
      </p:cxnSp>
      <p:sp>
        <p:nvSpPr>
          <p:cNvPr id="28" name="TextBox 27"/>
          <p:cNvSpPr txBox="1"/>
          <p:nvPr/>
        </p:nvSpPr>
        <p:spPr>
          <a:xfrm>
            <a:off x="838201" y="5159779"/>
            <a:ext cx="1676400" cy="830997"/>
          </a:xfrm>
          <a:prstGeom prst="rect">
            <a:avLst/>
          </a:prstGeom>
          <a:noFill/>
          <a:ln w="19050">
            <a:solidFill>
              <a:schemeClr val="tx1"/>
            </a:solidFill>
          </a:ln>
        </p:spPr>
        <p:txBody>
          <a:bodyPr wrap="square" rtlCol="0">
            <a:spAutoFit/>
          </a:bodyPr>
          <a:lstStyle/>
          <a:p>
            <a:pPr algn="ctr"/>
            <a:r>
              <a:rPr lang="en-US" sz="1600" b="1" dirty="0"/>
              <a:t>Tactics, Techniques &amp; Procedures</a:t>
            </a:r>
          </a:p>
        </p:txBody>
      </p:sp>
      <p:sp>
        <p:nvSpPr>
          <p:cNvPr id="3" name="TextBox 2"/>
          <p:cNvSpPr txBox="1"/>
          <p:nvPr/>
        </p:nvSpPr>
        <p:spPr>
          <a:xfrm>
            <a:off x="3698145" y="3422079"/>
            <a:ext cx="1595309" cy="400110"/>
          </a:xfrm>
          <a:prstGeom prst="rect">
            <a:avLst/>
          </a:prstGeom>
          <a:noFill/>
        </p:spPr>
        <p:txBody>
          <a:bodyPr wrap="none" rtlCol="0">
            <a:spAutoFit/>
          </a:bodyPr>
          <a:lstStyle/>
          <a:p>
            <a:pPr algn="ctr"/>
            <a:r>
              <a:rPr lang="en-US" sz="2000" b="1" dirty="0"/>
              <a:t>Cyber IPOE</a:t>
            </a:r>
          </a:p>
        </p:txBody>
      </p:sp>
    </p:spTree>
    <p:extLst>
      <p:ext uri="{BB962C8B-B14F-4D97-AF65-F5344CB8AC3E}">
        <p14:creationId xmlns:p14="http://schemas.microsoft.com/office/powerpoint/2010/main" val="394642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Historical Analysis</a:t>
            </a:r>
          </a:p>
        </p:txBody>
      </p:sp>
      <p:sp>
        <p:nvSpPr>
          <p:cNvPr id="8" name="Content Placeholder 2"/>
          <p:cNvSpPr>
            <a:spLocks noGrp="1"/>
          </p:cNvSpPr>
          <p:nvPr>
            <p:ph idx="1"/>
          </p:nvPr>
        </p:nvSpPr>
        <p:spPr>
          <a:xfrm>
            <a:off x="304800" y="1279539"/>
            <a:ext cx="5029200" cy="5106700"/>
          </a:xfrm>
        </p:spPr>
        <p:txBody>
          <a:bodyPr/>
          <a:lstStyle/>
          <a:p>
            <a:r>
              <a:rPr lang="en-US" sz="1400" b="0" dirty="0"/>
              <a:t>(U) Should include a timeline of attacks within a 1–3-year span with the most recent to oldest</a:t>
            </a:r>
          </a:p>
          <a:p>
            <a:pPr lvl="1"/>
            <a:r>
              <a:rPr lang="en-US" sz="1200" b="0" dirty="0"/>
              <a:t>Date &amp; Name of attack</a:t>
            </a:r>
          </a:p>
          <a:p>
            <a:pPr lvl="2"/>
            <a:r>
              <a:rPr lang="en-US" sz="1000" b="0" dirty="0"/>
              <a:t>Key details: Who, what, when, where, why, how?</a:t>
            </a:r>
          </a:p>
          <a:p>
            <a:r>
              <a:rPr lang="en-US" sz="1400" b="0" dirty="0"/>
              <a:t>(U) Example: 14NOV19: APT 29 Phishing Campaign</a:t>
            </a:r>
          </a:p>
          <a:p>
            <a:pPr lvl="1"/>
            <a:r>
              <a:rPr lang="en-US" sz="1200" dirty="0"/>
              <a:t>Who is the threat? </a:t>
            </a:r>
            <a:r>
              <a:rPr lang="en-US" sz="1200" b="0" dirty="0"/>
              <a:t>APT 29 </a:t>
            </a:r>
          </a:p>
          <a:p>
            <a:pPr lvl="1"/>
            <a:r>
              <a:rPr lang="en-US" sz="1200" dirty="0"/>
              <a:t>What occurred? </a:t>
            </a:r>
            <a:r>
              <a:rPr lang="en-US" sz="1200" b="0" dirty="0"/>
              <a:t>APT 29 compromised the email server of a hospital and the corporate website of a consulting company</a:t>
            </a:r>
          </a:p>
          <a:p>
            <a:pPr lvl="1"/>
            <a:r>
              <a:rPr lang="en-US" sz="1200" dirty="0"/>
              <a:t>When did it happen? </a:t>
            </a:r>
            <a:r>
              <a:rPr lang="en-US" sz="1200" b="0" dirty="0"/>
              <a:t>14 November 2019</a:t>
            </a:r>
            <a:endParaRPr lang="en-US" sz="1200" dirty="0"/>
          </a:p>
          <a:p>
            <a:pPr lvl="1"/>
            <a:r>
              <a:rPr lang="en-US" sz="1200" dirty="0"/>
              <a:t>Where did it happen?</a:t>
            </a:r>
            <a:r>
              <a:rPr lang="en-US" sz="1200" b="0" dirty="0"/>
              <a:t> Hosted on a page made to look like another Department of State Public Affairs official's personal drive, and used a legitimate Department of State form as a decoy. </a:t>
            </a:r>
          </a:p>
          <a:p>
            <a:pPr lvl="1"/>
            <a:r>
              <a:rPr lang="en-US" sz="1200" dirty="0"/>
              <a:t>Why did it happen?</a:t>
            </a:r>
            <a:r>
              <a:rPr lang="en-US" sz="1200" b="0" dirty="0"/>
              <a:t> In order to use their infrastructure to send phishing emails to gain information from compromised networks.</a:t>
            </a:r>
          </a:p>
          <a:p>
            <a:pPr lvl="1"/>
            <a:r>
              <a:rPr lang="en-US" sz="1200" dirty="0"/>
              <a:t>How was the attack employed? </a:t>
            </a:r>
            <a:r>
              <a:rPr lang="en-US" sz="1200" b="0" dirty="0"/>
              <a:t>The phishing emails were made to look like secure communication from a Public Affairs official at the U.S. Department of State. The attacker used unique links in each phishing email to download a ZIP archive that contained a weaponized Windows shortcut file, launching both a benign decoy document and a Cobalt Strike Beacon backdoor, customized by the attacker to blend in with legitimate network traffic.</a:t>
            </a:r>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406582" y="5177135"/>
            <a:ext cx="3424842"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 Include any relevant graphics</a:t>
            </a:r>
          </a:p>
          <a:p>
            <a:pPr algn="ctr"/>
            <a:endParaRPr lang="en-US" sz="1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B8D331-6961-7C31-D687-2E40BC0FE0AC}"/>
              </a:ext>
            </a:extLst>
          </p:cNvPr>
          <p:cNvPicPr>
            <a:picLocks noChangeAspect="1"/>
          </p:cNvPicPr>
          <p:nvPr/>
        </p:nvPicPr>
        <p:blipFill>
          <a:blip r:embed="rId3"/>
          <a:stretch>
            <a:fillRect/>
          </a:stretch>
        </p:blipFill>
        <p:spPr>
          <a:xfrm>
            <a:off x="5909550" y="1370454"/>
            <a:ext cx="2764807" cy="3746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0988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Courses of Action</a:t>
            </a:r>
          </a:p>
        </p:txBody>
      </p:sp>
      <p:sp>
        <p:nvSpPr>
          <p:cNvPr id="8" name="Content Placeholder 2"/>
          <p:cNvSpPr>
            <a:spLocks noGrp="1"/>
          </p:cNvSpPr>
          <p:nvPr>
            <p:ph idx="1"/>
          </p:nvPr>
        </p:nvSpPr>
        <p:spPr>
          <a:xfrm>
            <a:off x="396244" y="1279539"/>
            <a:ext cx="4937756" cy="5106700"/>
          </a:xfrm>
        </p:spPr>
        <p:txBody>
          <a:bodyPr/>
          <a:lstStyle/>
          <a:p>
            <a:r>
              <a:rPr lang="en-US" sz="1600" b="0" dirty="0"/>
              <a:t>(U) Most likely course of action</a:t>
            </a:r>
          </a:p>
          <a:p>
            <a:pPr lvl="1"/>
            <a:r>
              <a:rPr lang="en-US" sz="1400" b="0" dirty="0"/>
              <a:t>Should be based on historical TTPs, most commonly used effects in light of target and similar circumstances</a:t>
            </a:r>
          </a:p>
          <a:p>
            <a:pPr lvl="2"/>
            <a:r>
              <a:rPr lang="en-US" sz="1000" b="0" dirty="0"/>
              <a:t>Key details: Who, what, when, where, why, how?</a:t>
            </a:r>
          </a:p>
          <a:p>
            <a:pPr marL="803275" lvl="2" indent="0">
              <a:buNone/>
            </a:pPr>
            <a:endParaRPr lang="en-US" sz="1000" b="0" dirty="0"/>
          </a:p>
          <a:p>
            <a:r>
              <a:rPr lang="en-US" sz="1600" b="0" dirty="0"/>
              <a:t>(U) Most dangerous course of action</a:t>
            </a:r>
          </a:p>
          <a:p>
            <a:pPr lvl="1"/>
            <a:r>
              <a:rPr lang="en-US" sz="1400" b="0" dirty="0"/>
              <a:t>Should be based on historical TTPs, what would cause the most detriment to target of opportunity</a:t>
            </a:r>
          </a:p>
          <a:p>
            <a:pPr lvl="2"/>
            <a:r>
              <a:rPr lang="en-US" sz="1000" b="0" dirty="0"/>
              <a:t>Key details: Who, what, when, where, why, how?</a:t>
            </a:r>
          </a:p>
          <a:p>
            <a:r>
              <a:rPr lang="en-US" sz="1600" b="0" dirty="0"/>
              <a:t>(U) Example: APT 29’s most likely COA is employing spear phishing emails to lower ranking airmen to gain access to and compromise the 185</a:t>
            </a:r>
            <a:r>
              <a:rPr lang="en-US" sz="1600" b="0" baseline="30000" dirty="0"/>
              <a:t>th</a:t>
            </a:r>
            <a:r>
              <a:rPr lang="en-US" sz="1600" b="0" dirty="0"/>
              <a:t> COS, VA ANG’s network. The hacker group will likely impersonate an official government agency with links to zip files containing malicious Windows shortcuts that will deliver a malware. Subsequently, they will create a backdoor on 185</a:t>
            </a:r>
            <a:r>
              <a:rPr lang="en-US" sz="1600" b="0" baseline="30000" dirty="0"/>
              <a:t>th</a:t>
            </a:r>
            <a:r>
              <a:rPr lang="en-US" sz="1600" b="0" dirty="0"/>
              <a:t>’s network and likely access sensitives files and/or escalate privileges to remain on the network undetected to securely retrieve data deemed significant to them within the next two weeks. </a:t>
            </a:r>
          </a:p>
          <a:p>
            <a:pPr marL="803275" lvl="2"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566758" y="5088774"/>
            <a:ext cx="3424842"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 Include any relevant graphics</a:t>
            </a:r>
          </a:p>
          <a:p>
            <a:pPr algn="ctr"/>
            <a:endParaRPr lang="en-US" sz="1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24AD2A-FA7F-07C9-C385-EDB1513EC5DC}"/>
              </a:ext>
            </a:extLst>
          </p:cNvPr>
          <p:cNvPicPr>
            <a:picLocks noChangeAspect="1"/>
          </p:cNvPicPr>
          <p:nvPr/>
        </p:nvPicPr>
        <p:blipFill>
          <a:blip r:embed="rId3"/>
          <a:stretch>
            <a:fillRect/>
          </a:stretch>
        </p:blipFill>
        <p:spPr>
          <a:xfrm>
            <a:off x="5867400" y="1647404"/>
            <a:ext cx="2593975" cy="3276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0394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Intelligence Gaps</a:t>
            </a:r>
          </a:p>
        </p:txBody>
      </p:sp>
      <p:sp>
        <p:nvSpPr>
          <p:cNvPr id="8" name="Content Placeholder 2"/>
          <p:cNvSpPr>
            <a:spLocks noGrp="1"/>
          </p:cNvSpPr>
          <p:nvPr>
            <p:ph idx="1"/>
          </p:nvPr>
        </p:nvSpPr>
        <p:spPr>
          <a:xfrm>
            <a:off x="396244" y="1279539"/>
            <a:ext cx="4937756" cy="5106700"/>
          </a:xfrm>
        </p:spPr>
        <p:txBody>
          <a:bodyPr/>
          <a:lstStyle/>
          <a:p>
            <a:r>
              <a:rPr lang="en-US" sz="1600" b="0" dirty="0"/>
              <a:t>(U) Should be any crucial information that was not able to be found. Steps to acquire missing information should be conducted as well. An analyst should never stop at “I don’t know,” but rather at “I performed x-action to address said intelligence gap.”</a:t>
            </a:r>
            <a:endParaRPr lang="en-US" sz="1000" b="0" dirty="0"/>
          </a:p>
          <a:p>
            <a:pPr marL="803275" lvl="2" indent="0">
              <a:buNone/>
            </a:pPr>
            <a:endParaRPr lang="en-US" sz="1000" dirty="0"/>
          </a:p>
          <a:p>
            <a:r>
              <a:rPr lang="en-US" sz="1600" b="0" dirty="0"/>
              <a:t>(U) Example: APT 29 infiltrated our network and extracted some sensitive data from us. We currently we have no specific action taken identified, so an inquiry to the investigation team was sent requesting a technical report for the incident following the close of the investigation. We should be provided with that information within two weeks.</a:t>
            </a:r>
            <a:endParaRPr lang="en-US" sz="1000" b="0" dirty="0"/>
          </a:p>
          <a:p>
            <a:pPr marL="803275" lvl="2"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338157" y="4034135"/>
            <a:ext cx="3424842"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 Include any relevant graphics</a:t>
            </a:r>
          </a:p>
          <a:p>
            <a:pPr algn="ctr"/>
            <a:endParaRPr lang="en-US" sz="1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2ADAFF-E092-51EB-7CAD-07C75578641B}"/>
              </a:ext>
            </a:extLst>
          </p:cNvPr>
          <p:cNvPicPr>
            <a:picLocks noChangeAspect="1"/>
          </p:cNvPicPr>
          <p:nvPr/>
        </p:nvPicPr>
        <p:blipFill>
          <a:blip r:embed="rId3"/>
          <a:stretch>
            <a:fillRect/>
          </a:stretch>
        </p:blipFill>
        <p:spPr>
          <a:xfrm>
            <a:off x="5410200" y="1803638"/>
            <a:ext cx="3441362" cy="21565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6919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Data Extracted</a:t>
            </a:r>
          </a:p>
        </p:txBody>
      </p:sp>
      <p:sp>
        <p:nvSpPr>
          <p:cNvPr id="8" name="Content Placeholder 2"/>
          <p:cNvSpPr>
            <a:spLocks noGrp="1"/>
          </p:cNvSpPr>
          <p:nvPr>
            <p:ph idx="1"/>
          </p:nvPr>
        </p:nvSpPr>
        <p:spPr>
          <a:xfrm>
            <a:off x="396244" y="1279539"/>
            <a:ext cx="4937756" cy="5106700"/>
          </a:xfrm>
        </p:spPr>
        <p:txBody>
          <a:bodyPr/>
          <a:lstStyle/>
          <a:p>
            <a:r>
              <a:rPr lang="en-US" sz="1600" b="0" dirty="0"/>
              <a:t>(U) Should include any documents that were extracted, the location of where the documents were taken from, the computer and whose it was, the time and date, and the server, individual and location to where the data was sent and how</a:t>
            </a:r>
            <a:endParaRPr lang="en-US" sz="1000" b="0" dirty="0"/>
          </a:p>
          <a:p>
            <a:pPr marL="803275" lvl="2" indent="0">
              <a:buNone/>
            </a:pPr>
            <a:endParaRPr lang="en-US" sz="1000" dirty="0"/>
          </a:p>
          <a:p>
            <a:r>
              <a:rPr lang="en-US" sz="1600" b="0" dirty="0"/>
              <a:t>(U) Example:</a:t>
            </a:r>
          </a:p>
          <a:p>
            <a:pPr lvl="1"/>
            <a:r>
              <a:rPr lang="en-US" sz="1400" b="0" dirty="0"/>
              <a:t>Two documents were taken by a hacker aligned with APT 29 On 03JUN2019 at 1200L from computer 23/Anthony Jones’ computer (123.4.53.1.0). He went to folder “6. Black Demon” within this </a:t>
            </a:r>
            <a:r>
              <a:rPr lang="en-US" sz="1400" b="0" dirty="0" err="1"/>
              <a:t>filepath</a:t>
            </a:r>
            <a:r>
              <a:rPr lang="en-US" sz="1400" b="0" dirty="0"/>
              <a:t>: R:\CYO\Intel\SECTION C. The documents extracted were as follows: filthyjones.ppt and grandpajones.csv. The documents were sent to </a:t>
            </a:r>
            <a:r>
              <a:rPr lang="en-US" sz="1400" b="0" dirty="0" err="1"/>
              <a:t>filthyrusian.vly</a:t>
            </a:r>
            <a:r>
              <a:rPr lang="en-US" sz="1400" b="0" dirty="0"/>
              <a:t> (312.2.45.1.3) on 03JUN2019 at 1205L via Anthony Jones’ email (</a:t>
            </a:r>
            <a:r>
              <a:rPr lang="en-US" sz="1400" b="0" dirty="0">
                <a:hlinkClick r:id="rId3"/>
              </a:rPr>
              <a:t>Anthony.jones.66@msn.com</a:t>
            </a:r>
            <a:r>
              <a:rPr lang="en-US" sz="1400" b="0" dirty="0"/>
              <a:t>) to a disconnected Gmail account (filthy.rus@gmail.com).</a:t>
            </a:r>
          </a:p>
          <a:p>
            <a:pPr marL="0" indent="0">
              <a:buNone/>
            </a:pPr>
            <a:endParaRPr lang="en-US" sz="600" b="0" dirty="0"/>
          </a:p>
          <a:p>
            <a:pPr marL="803275" lvl="2"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338157" y="4114800"/>
            <a:ext cx="3424842"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(U) Include any relevant graphics</a:t>
            </a:r>
          </a:p>
          <a:p>
            <a:pPr algn="ctr"/>
            <a:endParaRPr lang="en-US" sz="1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A9FCF5-4F45-2909-E52D-FAF3BDDC15FA}"/>
              </a:ext>
            </a:extLst>
          </p:cNvPr>
          <p:cNvPicPr>
            <a:picLocks noChangeAspect="1"/>
          </p:cNvPicPr>
          <p:nvPr/>
        </p:nvPicPr>
        <p:blipFill>
          <a:blip r:embed="rId4"/>
          <a:stretch>
            <a:fillRect/>
          </a:stretch>
        </p:blipFill>
        <p:spPr>
          <a:xfrm>
            <a:off x="5436997" y="2133600"/>
            <a:ext cx="3393965"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4246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98" y="191225"/>
            <a:ext cx="8732520" cy="923544"/>
          </a:xfrm>
        </p:spPr>
        <p:txBody>
          <a:bodyPr/>
          <a:lstStyle/>
          <a:p>
            <a:pPr algn="ctr"/>
            <a:r>
              <a:rPr lang="en-US" sz="2800" i="0" dirty="0">
                <a:solidFill>
                  <a:schemeClr val="tx1"/>
                </a:solidFill>
              </a:rPr>
              <a:t>(U) Common Vulnerabilities &amp; Exposures </a:t>
            </a:r>
          </a:p>
        </p:txBody>
      </p:sp>
      <p:sp>
        <p:nvSpPr>
          <p:cNvPr id="8" name="Content Placeholder 2"/>
          <p:cNvSpPr>
            <a:spLocks noGrp="1"/>
          </p:cNvSpPr>
          <p:nvPr>
            <p:ph idx="1"/>
          </p:nvPr>
        </p:nvSpPr>
        <p:spPr>
          <a:xfrm>
            <a:off x="396242" y="1279539"/>
            <a:ext cx="8290557" cy="5106700"/>
          </a:xfrm>
        </p:spPr>
        <p:txBody>
          <a:bodyPr/>
          <a:lstStyle/>
          <a:p>
            <a:r>
              <a:rPr lang="en-US" sz="1600" dirty="0"/>
              <a:t>(U) Common Vulnerabilities &amp; Exposures</a:t>
            </a:r>
          </a:p>
          <a:p>
            <a:pPr lvl="1"/>
            <a:r>
              <a:rPr lang="en-US" sz="1400" b="0" dirty="0"/>
              <a:t>Some site like the Vulnerability Management Tool Data Repository that will have information. For the Air Force, it is hosted by the AFIN Mission Assurance Center. This site and its associated pages acts as the "living" centralized repository for all Vulnerability Management data (ACAS, HBSS, others as necessary), Reports and Assessments, Prioritization Lists and Hot Topics, as well as the most up-to-date references and authoritative documents. </a:t>
            </a:r>
          </a:p>
          <a:p>
            <a:pPr marL="406400" lvl="1" indent="0">
              <a:buNone/>
            </a:pPr>
            <a:endParaRPr lang="en-US" sz="1400" dirty="0"/>
          </a:p>
          <a:p>
            <a:r>
              <a:rPr lang="en-US" sz="1600" dirty="0"/>
              <a:t>(U) Common Vulnerabilities &amp; Exposures (CVEs)</a:t>
            </a:r>
          </a:p>
          <a:p>
            <a:pPr lvl="1"/>
            <a:r>
              <a:rPr lang="en-US" sz="1400" b="0" dirty="0"/>
              <a:t>CVE can help cyber operators develop a clear and detail picture of the threats to the network that they are defending before performing surveying the terrain.  </a:t>
            </a:r>
          </a:p>
          <a:p>
            <a:pPr lvl="1"/>
            <a:endParaRPr lang="en-US" sz="1400" dirty="0"/>
          </a:p>
          <a:p>
            <a:pPr marL="803275" lvl="2" indent="0">
              <a:buNone/>
            </a:pPr>
            <a:endParaRPr lang="en-US" sz="1000" dirty="0"/>
          </a:p>
          <a:p>
            <a:pPr marL="0"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42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Timeline Analysis </a:t>
            </a:r>
          </a:p>
        </p:txBody>
      </p:sp>
      <p:sp>
        <p:nvSpPr>
          <p:cNvPr id="8" name="Content Placeholder 2"/>
          <p:cNvSpPr>
            <a:spLocks noGrp="1"/>
          </p:cNvSpPr>
          <p:nvPr>
            <p:ph idx="1"/>
          </p:nvPr>
        </p:nvSpPr>
        <p:spPr>
          <a:xfrm>
            <a:off x="396243" y="1279539"/>
            <a:ext cx="8366757" cy="5106700"/>
          </a:xfrm>
        </p:spPr>
        <p:txBody>
          <a:bodyPr/>
          <a:lstStyle/>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a:p>
            <a:pPr marL="803275" lvl="2" indent="0">
              <a:buNone/>
            </a:pPr>
            <a:endParaRPr lang="en-US" sz="1000" dirty="0"/>
          </a:p>
          <a:p>
            <a:r>
              <a:rPr lang="en-US" sz="1600" dirty="0"/>
              <a:t>(U) Times New Roman 16 </a:t>
            </a:r>
            <a:r>
              <a:rPr lang="en-US" sz="1600" dirty="0" err="1"/>
              <a:t>pt</a:t>
            </a:r>
            <a:r>
              <a:rPr lang="en-US" sz="1600" dirty="0"/>
              <a:t> for each paragraph </a:t>
            </a:r>
          </a:p>
          <a:p>
            <a:pPr lvl="1"/>
            <a:r>
              <a:rPr lang="en-US" sz="1400" dirty="0"/>
              <a:t>Times New Roman 14 </a:t>
            </a:r>
            <a:r>
              <a:rPr lang="en-US" sz="1400" dirty="0" err="1"/>
              <a:t>pt</a:t>
            </a:r>
            <a:r>
              <a:rPr lang="en-US" sz="1400" dirty="0"/>
              <a:t> for each sub point</a:t>
            </a:r>
          </a:p>
          <a:p>
            <a:pPr lvl="2"/>
            <a:r>
              <a:rPr lang="en-US" sz="1000" dirty="0"/>
              <a:t>Times New Roman 10-12 for each sub-sub point  </a:t>
            </a:r>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5257800" y="3886200"/>
            <a:ext cx="3424842" cy="461665"/>
          </a:xfrm>
          <a:prstGeom prst="rect">
            <a:avLst/>
          </a:prstGeom>
          <a:noFill/>
        </p:spPr>
        <p:txBody>
          <a:bodyPr wrap="square" rtlCol="0">
            <a:spAutoFit/>
          </a:bodyPr>
          <a:lstStyle/>
          <a:p>
            <a:pPr algn="ct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 </a:t>
            </a:r>
            <a:r>
              <a:rPr lang="en-US" sz="1200" b="1" dirty="0">
                <a:latin typeface="Times New Roman" panose="02020603050405020304" pitchFamily="18" charset="0"/>
                <a:cs typeface="Times New Roman" panose="02020603050405020304" pitchFamily="18" charset="0"/>
              </a:rPr>
              <a:t>Include any relevant 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Content Placeholder 2"/>
          <p:cNvSpPr txBox="1">
            <a:spLocks/>
          </p:cNvSpPr>
          <p:nvPr/>
        </p:nvSpPr>
        <p:spPr bwMode="auto">
          <a:xfrm>
            <a:off x="372687" y="6102927"/>
            <a:ext cx="8390312" cy="279861"/>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Times New Roman" pitchFamily="18" charset="0"/>
                <a:ea typeface="+mn-ea"/>
                <a:cs typeface="Times New Roman" pitchFamily="18" charset="0"/>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200" b="1">
                <a:solidFill>
                  <a:schemeClr val="tx1"/>
                </a:solidFill>
                <a:latin typeface="Times New Roman" pitchFamily="18" charset="0"/>
                <a:cs typeface="Times New Roman" pitchFamily="18" charset="0"/>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b="1">
                <a:solidFill>
                  <a:schemeClr val="tx1"/>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Times New Roman" pitchFamily="18" charset="0"/>
                <a:cs typeface="Times New Roman" pitchFamily="18" charset="0"/>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151C77"/>
              </a:buClr>
              <a:buSzPct val="80000"/>
              <a:buFont typeface="Wingdings" pitchFamily="2" charset="2"/>
              <a:buNone/>
              <a:tabLst/>
              <a:defRPr/>
            </a:pP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(U) </a:t>
            </a:r>
            <a:r>
              <a:rPr kumimoji="0" lang="en-US" sz="1200" b="1" i="0" u="sng"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Assessment</a:t>
            </a:r>
            <a:r>
              <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t>
            </a:r>
            <a:r>
              <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Times New Roman 12 </a:t>
            </a:r>
            <a:r>
              <a:rPr kumimoji="0" lang="en-US" sz="1200" b="0" i="0" u="none" strike="noStrike" kern="0" cap="none" spc="0" normalizeH="0" baseline="0" noProof="0" dirty="0" err="1">
                <a:ln>
                  <a:noFill/>
                </a:ln>
                <a:solidFill>
                  <a:srgbClr val="000000"/>
                </a:solidFill>
                <a:effectLst/>
                <a:uLnTx/>
                <a:uFillTx/>
                <a:latin typeface="Times New Roman" pitchFamily="18" charset="0"/>
                <a:ea typeface="+mn-ea"/>
                <a:cs typeface="Times New Roman" pitchFamily="18" charset="0"/>
              </a:rPr>
              <a:t>pt</a:t>
            </a:r>
            <a:r>
              <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a:t>
            </a:r>
            <a:endParaRPr kumimoji="0" lang="en-US" sz="12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a:extLst>
              <a:ext uri="{FF2B5EF4-FFF2-40B4-BE49-F238E27FC236}">
                <a16:creationId xmlns:a16="http://schemas.microsoft.com/office/drawing/2014/main" id="{26D11E0F-B54A-4B74-63C3-53D6D733E239}"/>
              </a:ext>
            </a:extLst>
          </p:cNvPr>
          <p:cNvPicPr>
            <a:picLocks noChangeAspect="1"/>
          </p:cNvPicPr>
          <p:nvPr/>
        </p:nvPicPr>
        <p:blipFill>
          <a:blip r:embed="rId3"/>
          <a:stretch>
            <a:fillRect/>
          </a:stretch>
        </p:blipFill>
        <p:spPr>
          <a:xfrm>
            <a:off x="5257292" y="1905000"/>
            <a:ext cx="3490465" cy="18243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3234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2" y="191225"/>
            <a:ext cx="8732520" cy="923544"/>
          </a:xfrm>
        </p:spPr>
        <p:txBody>
          <a:bodyPr/>
          <a:lstStyle/>
          <a:p>
            <a:pPr algn="ctr"/>
            <a:r>
              <a:rPr lang="en-US" i="0" dirty="0">
                <a:solidFill>
                  <a:schemeClr val="tx1"/>
                </a:solidFill>
              </a:rPr>
              <a:t>(U) Timeline Analysis </a:t>
            </a:r>
          </a:p>
        </p:txBody>
      </p:sp>
      <p:sp>
        <p:nvSpPr>
          <p:cNvPr id="8" name="Content Placeholder 2"/>
          <p:cNvSpPr>
            <a:spLocks noGrp="1"/>
          </p:cNvSpPr>
          <p:nvPr>
            <p:ph idx="1"/>
          </p:nvPr>
        </p:nvSpPr>
        <p:spPr>
          <a:xfrm>
            <a:off x="396243" y="1279539"/>
            <a:ext cx="4861557" cy="2184262"/>
          </a:xfrm>
        </p:spPr>
        <p:txBody>
          <a:bodyPr/>
          <a:lstStyle/>
          <a:p>
            <a:r>
              <a:rPr lang="en-US" sz="1600" dirty="0"/>
              <a:t>(U) Should include a graphic presentation (via power point or analyst notebook) of everything that took place during the attack to include:</a:t>
            </a:r>
          </a:p>
          <a:p>
            <a:pPr lvl="1"/>
            <a:r>
              <a:rPr lang="en-US" sz="1400" b="0" dirty="0"/>
              <a:t>Date of each occurrence</a:t>
            </a:r>
          </a:p>
          <a:p>
            <a:pPr lvl="1"/>
            <a:r>
              <a:rPr lang="en-US" sz="1400" b="0" dirty="0"/>
              <a:t>Time stamps</a:t>
            </a:r>
          </a:p>
          <a:p>
            <a:pPr lvl="1"/>
            <a:r>
              <a:rPr lang="en-US" sz="1400" b="0" dirty="0"/>
              <a:t>Name of individuals involved</a:t>
            </a:r>
          </a:p>
          <a:p>
            <a:pPr lvl="1"/>
            <a:r>
              <a:rPr lang="en-US" sz="1400" b="0" dirty="0"/>
              <a:t>Computer (IP address)</a:t>
            </a:r>
          </a:p>
          <a:p>
            <a:pPr lvl="1"/>
            <a:r>
              <a:rPr lang="en-US" sz="1400" b="0" dirty="0"/>
              <a:t>Location (server/network/physical address)</a:t>
            </a:r>
          </a:p>
          <a:p>
            <a:pPr lvl="1"/>
            <a:endParaRPr lang="en-US" sz="400" dirty="0"/>
          </a:p>
          <a:p>
            <a:pPr marL="803275" lvl="2" indent="0">
              <a:buNone/>
            </a:pPr>
            <a:endParaRPr lang="en-US" sz="1000" dirty="0"/>
          </a:p>
        </p:txBody>
      </p:sp>
      <p:sp>
        <p:nvSpPr>
          <p:cNvPr id="4" name="AutoShape 7" descr="Image result for W3af"/>
          <p:cNvSpPr>
            <a:spLocks noChangeAspect="1" noChangeArrowheads="1"/>
          </p:cNvSpPr>
          <p:nvPr/>
        </p:nvSpPr>
        <p:spPr bwMode="auto">
          <a:xfrm>
            <a:off x="0" y="-136525"/>
            <a:ext cx="1457325" cy="4476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4714744" y="4913193"/>
            <a:ext cx="4322879" cy="1384995"/>
          </a:xfrm>
          <a:prstGeom prst="rect">
            <a:avLst/>
          </a:prstGeom>
          <a:noFill/>
        </p:spPr>
        <p:txBody>
          <a:bodyPr wrap="square" rtlCol="0">
            <a:spAutoFit/>
          </a:bodyPr>
          <a:lstStyle/>
          <a:p>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 Example: </a:t>
            </a:r>
            <a:r>
              <a:rPr kumimoji="0" lang="en-US" sz="120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On 06JUN2019, Filthy Russian (</a:t>
            </a:r>
            <a:r>
              <a:rPr lang="en-US" sz="1200" dirty="0"/>
              <a:t>312.2.45.1.3)</a:t>
            </a:r>
            <a:r>
              <a:rPr kumimoji="0" lang="en-US" sz="120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sent a phishing</a:t>
            </a:r>
            <a:r>
              <a:rPr kumimoji="0" lang="en-US" sz="1200" i="0" u="none" strike="noStrike" kern="1200" cap="none" spc="0" normalizeH="0" noProof="0" dirty="0">
                <a:ln>
                  <a:noFill/>
                </a:ln>
                <a:solidFill>
                  <a:srgbClr val="000000"/>
                </a:solidFill>
                <a:effectLst/>
                <a:uLnTx/>
                <a:uFillTx/>
                <a:latin typeface="Times New Roman" panose="02020603050405020304" pitchFamily="18" charset="0"/>
                <a:cs typeface="Times New Roman" panose="02020603050405020304" pitchFamily="18" charset="0"/>
              </a:rPr>
              <a:t> email with malware attached to Filthy Jones at 2100L. Filthy Jones opens the email on the same day at 2109L and infects his computer (#6/</a:t>
            </a:r>
            <a:r>
              <a:rPr lang="en-US" sz="1200" dirty="0"/>
              <a:t>123.45.1.2.01). The next day at 2130L Filthy Russian extracts two documents titled: filthyjones.ppt &amp;</a:t>
            </a:r>
          </a:p>
          <a:p>
            <a:r>
              <a:rPr lang="en-US" sz="1200" dirty="0"/>
              <a:t>grandpajones.csv via Filthy Jones email and sent files to email filthy.rus@gmail.com.</a:t>
            </a:r>
          </a:p>
        </p:txBody>
      </p:sp>
      <p:pic>
        <p:nvPicPr>
          <p:cNvPr id="10" name="Picture 9"/>
          <p:cNvPicPr>
            <a:picLocks noChangeAspect="1"/>
          </p:cNvPicPr>
          <p:nvPr/>
        </p:nvPicPr>
        <p:blipFill rotWithShape="1">
          <a:blip r:embed="rId3"/>
          <a:srcRect l="4623" t="2305" r="11922" b="7969"/>
          <a:stretch/>
        </p:blipFill>
        <p:spPr>
          <a:xfrm>
            <a:off x="5954060" y="1277242"/>
            <a:ext cx="533400" cy="617588"/>
          </a:xfrm>
          <a:prstGeom prst="rect">
            <a:avLst/>
          </a:prstGeom>
        </p:spPr>
      </p:pic>
      <p:pic>
        <p:nvPicPr>
          <p:cNvPr id="19" name="Picture 18"/>
          <p:cNvPicPr>
            <a:picLocks noChangeAspect="1"/>
          </p:cNvPicPr>
          <p:nvPr/>
        </p:nvPicPr>
        <p:blipFill rotWithShape="1">
          <a:blip r:embed="rId4"/>
          <a:srcRect t="26535" b="24641"/>
          <a:stretch/>
        </p:blipFill>
        <p:spPr>
          <a:xfrm>
            <a:off x="7514890" y="2167043"/>
            <a:ext cx="908791" cy="443707"/>
          </a:xfrm>
          <a:prstGeom prst="rect">
            <a:avLst/>
          </a:prstGeom>
        </p:spPr>
      </p:pic>
      <p:cxnSp>
        <p:nvCxnSpPr>
          <p:cNvPr id="6" name="Straight Arrow Connector 5"/>
          <p:cNvCxnSpPr/>
          <p:nvPr/>
        </p:nvCxnSpPr>
        <p:spPr bwMode="auto">
          <a:xfrm>
            <a:off x="6765758" y="1905645"/>
            <a:ext cx="830360" cy="312869"/>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pic>
        <p:nvPicPr>
          <p:cNvPr id="21" name="Picture 20"/>
          <p:cNvPicPr>
            <a:picLocks noChangeAspect="1"/>
          </p:cNvPicPr>
          <p:nvPr/>
        </p:nvPicPr>
        <p:blipFill>
          <a:blip r:embed="rId5"/>
          <a:stretch>
            <a:fillRect/>
          </a:stretch>
        </p:blipFill>
        <p:spPr>
          <a:xfrm>
            <a:off x="7255624" y="3765446"/>
            <a:ext cx="749873" cy="725487"/>
          </a:xfrm>
          <a:prstGeom prst="rect">
            <a:avLst/>
          </a:prstGeom>
        </p:spPr>
      </p:pic>
      <p:cxnSp>
        <p:nvCxnSpPr>
          <p:cNvPr id="22" name="Straight Arrow Connector 21"/>
          <p:cNvCxnSpPr/>
          <p:nvPr/>
        </p:nvCxnSpPr>
        <p:spPr bwMode="auto">
          <a:xfrm>
            <a:off x="8031694" y="2433240"/>
            <a:ext cx="704943" cy="636562"/>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sp>
        <p:nvSpPr>
          <p:cNvPr id="24" name="TextBox 23"/>
          <p:cNvSpPr txBox="1"/>
          <p:nvPr/>
        </p:nvSpPr>
        <p:spPr>
          <a:xfrm>
            <a:off x="7171612" y="4412277"/>
            <a:ext cx="984370" cy="400110"/>
          </a:xfrm>
          <a:prstGeom prst="rect">
            <a:avLst/>
          </a:prstGeom>
          <a:noFill/>
        </p:spPr>
        <p:txBody>
          <a:bodyPr wrap="square" rtlCol="0">
            <a:spAutoFit/>
          </a:bodyPr>
          <a:lstStyle/>
          <a:p>
            <a:r>
              <a:rPr lang="en-US" sz="1000" dirty="0"/>
              <a:t>Computer 6</a:t>
            </a:r>
          </a:p>
          <a:p>
            <a:r>
              <a:rPr lang="en-US" sz="1000" dirty="0"/>
              <a:t>123.45.1.2.01</a:t>
            </a:r>
          </a:p>
        </p:txBody>
      </p:sp>
      <p:sp>
        <p:nvSpPr>
          <p:cNvPr id="30" name="TextBox 29"/>
          <p:cNvSpPr txBox="1"/>
          <p:nvPr/>
        </p:nvSpPr>
        <p:spPr>
          <a:xfrm>
            <a:off x="5809705" y="1773839"/>
            <a:ext cx="984370" cy="400110"/>
          </a:xfrm>
          <a:prstGeom prst="rect">
            <a:avLst/>
          </a:prstGeom>
          <a:noFill/>
        </p:spPr>
        <p:txBody>
          <a:bodyPr wrap="square" rtlCol="0">
            <a:spAutoFit/>
          </a:bodyPr>
          <a:lstStyle/>
          <a:p>
            <a:r>
              <a:rPr lang="en-US" sz="1000" dirty="0" err="1"/>
              <a:t>filthyrusian.vly</a:t>
            </a:r>
            <a:r>
              <a:rPr lang="en-US" sz="1000" dirty="0"/>
              <a:t> 312.2.45.1.3</a:t>
            </a:r>
          </a:p>
        </p:txBody>
      </p:sp>
      <p:sp>
        <p:nvSpPr>
          <p:cNvPr id="35" name="TextBox 34"/>
          <p:cNvSpPr txBox="1"/>
          <p:nvPr/>
        </p:nvSpPr>
        <p:spPr>
          <a:xfrm rot="1187888">
            <a:off x="6641599" y="1995462"/>
            <a:ext cx="903470" cy="215444"/>
          </a:xfrm>
          <a:prstGeom prst="rect">
            <a:avLst/>
          </a:prstGeom>
          <a:noFill/>
        </p:spPr>
        <p:txBody>
          <a:bodyPr wrap="square" rtlCol="0">
            <a:spAutoFit/>
          </a:bodyPr>
          <a:lstStyle/>
          <a:p>
            <a:r>
              <a:rPr lang="en-US" sz="800" dirty="0"/>
              <a:t>062100ZJUN19</a:t>
            </a:r>
          </a:p>
        </p:txBody>
      </p:sp>
      <p:cxnSp>
        <p:nvCxnSpPr>
          <p:cNvPr id="43" name="Straight Arrow Connector 42"/>
          <p:cNvCxnSpPr/>
          <p:nvPr/>
        </p:nvCxnSpPr>
        <p:spPr bwMode="auto">
          <a:xfrm flipH="1" flipV="1">
            <a:off x="6400801" y="3626939"/>
            <a:ext cx="924401" cy="309412"/>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pic>
        <p:nvPicPr>
          <p:cNvPr id="45" name="Picture 44"/>
          <p:cNvPicPr>
            <a:picLocks noChangeAspect="1"/>
          </p:cNvPicPr>
          <p:nvPr/>
        </p:nvPicPr>
        <p:blipFill>
          <a:blip r:embed="rId6"/>
          <a:stretch>
            <a:fillRect/>
          </a:stretch>
        </p:blipFill>
        <p:spPr>
          <a:xfrm rot="1562954">
            <a:off x="5822242" y="3336373"/>
            <a:ext cx="578557" cy="528513"/>
          </a:xfrm>
          <a:prstGeom prst="rect">
            <a:avLst/>
          </a:prstGeom>
        </p:spPr>
      </p:pic>
      <p:sp>
        <p:nvSpPr>
          <p:cNvPr id="46" name="TextBox 45"/>
          <p:cNvSpPr txBox="1"/>
          <p:nvPr/>
        </p:nvSpPr>
        <p:spPr>
          <a:xfrm rot="1145387">
            <a:off x="6383892" y="3804525"/>
            <a:ext cx="1163350" cy="215444"/>
          </a:xfrm>
          <a:prstGeom prst="rect">
            <a:avLst/>
          </a:prstGeom>
          <a:noFill/>
        </p:spPr>
        <p:txBody>
          <a:bodyPr wrap="square" rtlCol="0">
            <a:spAutoFit/>
          </a:bodyPr>
          <a:lstStyle/>
          <a:p>
            <a:r>
              <a:rPr lang="en-US" sz="800" dirty="0"/>
              <a:t>0721030ZJUN19</a:t>
            </a:r>
          </a:p>
        </p:txBody>
      </p:sp>
      <p:sp>
        <p:nvSpPr>
          <p:cNvPr id="47" name="TextBox 46"/>
          <p:cNvSpPr txBox="1"/>
          <p:nvPr/>
        </p:nvSpPr>
        <p:spPr>
          <a:xfrm rot="827309">
            <a:off x="5486411" y="3713922"/>
            <a:ext cx="1009097" cy="461665"/>
          </a:xfrm>
          <a:prstGeom prst="rect">
            <a:avLst/>
          </a:prstGeom>
          <a:noFill/>
        </p:spPr>
        <p:txBody>
          <a:bodyPr wrap="square" rtlCol="0">
            <a:spAutoFit/>
          </a:bodyPr>
          <a:lstStyle/>
          <a:p>
            <a:r>
              <a:rPr lang="en-US" sz="800" dirty="0"/>
              <a:t>Extracted 2 docs:</a:t>
            </a:r>
          </a:p>
          <a:p>
            <a:r>
              <a:rPr lang="en-US" sz="800" dirty="0"/>
              <a:t>filthyjones.ppt &amp;</a:t>
            </a:r>
          </a:p>
          <a:p>
            <a:r>
              <a:rPr lang="en-US" sz="800" dirty="0"/>
              <a:t>grandpajones.csv </a:t>
            </a:r>
          </a:p>
        </p:txBody>
      </p:sp>
      <p:cxnSp>
        <p:nvCxnSpPr>
          <p:cNvPr id="49" name="Straight Arrow Connector 48"/>
          <p:cNvCxnSpPr/>
          <p:nvPr/>
        </p:nvCxnSpPr>
        <p:spPr bwMode="auto">
          <a:xfrm flipH="1" flipV="1">
            <a:off x="5735581" y="2996977"/>
            <a:ext cx="211093" cy="303033"/>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pic>
        <p:nvPicPr>
          <p:cNvPr id="53" name="Picture 52"/>
          <p:cNvPicPr>
            <a:picLocks noChangeAspect="1"/>
          </p:cNvPicPr>
          <p:nvPr/>
        </p:nvPicPr>
        <p:blipFill rotWithShape="1">
          <a:blip r:embed="rId7"/>
          <a:srcRect l="17251" t="11651" r="13940"/>
          <a:stretch/>
        </p:blipFill>
        <p:spPr>
          <a:xfrm>
            <a:off x="8603387" y="3104206"/>
            <a:ext cx="388668" cy="580703"/>
          </a:xfrm>
          <a:prstGeom prst="rect">
            <a:avLst/>
          </a:prstGeom>
        </p:spPr>
      </p:pic>
      <p:sp>
        <p:nvSpPr>
          <p:cNvPr id="56" name="TextBox 55"/>
          <p:cNvSpPr txBox="1"/>
          <p:nvPr/>
        </p:nvSpPr>
        <p:spPr>
          <a:xfrm>
            <a:off x="8620267" y="3600320"/>
            <a:ext cx="523734" cy="400110"/>
          </a:xfrm>
          <a:prstGeom prst="rect">
            <a:avLst/>
          </a:prstGeom>
          <a:noFill/>
        </p:spPr>
        <p:txBody>
          <a:bodyPr wrap="square" rtlCol="0">
            <a:spAutoFit/>
          </a:bodyPr>
          <a:lstStyle/>
          <a:p>
            <a:r>
              <a:rPr lang="en-US" sz="1000" dirty="0"/>
              <a:t>Filthy Jones</a:t>
            </a:r>
          </a:p>
        </p:txBody>
      </p:sp>
      <p:cxnSp>
        <p:nvCxnSpPr>
          <p:cNvPr id="62" name="Straight Arrow Connector 61"/>
          <p:cNvCxnSpPr>
            <a:stCxn id="56" idx="1"/>
          </p:cNvCxnSpPr>
          <p:nvPr/>
        </p:nvCxnSpPr>
        <p:spPr bwMode="auto">
          <a:xfrm flipH="1">
            <a:off x="7920053" y="3800375"/>
            <a:ext cx="700214" cy="377783"/>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sp>
        <p:nvSpPr>
          <p:cNvPr id="83" name="TextBox 82"/>
          <p:cNvSpPr txBox="1"/>
          <p:nvPr/>
        </p:nvSpPr>
        <p:spPr>
          <a:xfrm rot="19845337">
            <a:off x="7895007" y="3936403"/>
            <a:ext cx="903470" cy="215444"/>
          </a:xfrm>
          <a:prstGeom prst="rect">
            <a:avLst/>
          </a:prstGeom>
          <a:noFill/>
        </p:spPr>
        <p:txBody>
          <a:bodyPr wrap="square" rtlCol="0">
            <a:spAutoFit/>
          </a:bodyPr>
          <a:lstStyle/>
          <a:p>
            <a:r>
              <a:rPr lang="en-US" sz="800" dirty="0"/>
              <a:t>062109ZJUN19</a:t>
            </a:r>
          </a:p>
        </p:txBody>
      </p:sp>
      <p:pic>
        <p:nvPicPr>
          <p:cNvPr id="87" name="Picture 86"/>
          <p:cNvPicPr>
            <a:picLocks noChangeAspect="1"/>
          </p:cNvPicPr>
          <p:nvPr/>
        </p:nvPicPr>
        <p:blipFill rotWithShape="1">
          <a:blip r:embed="rId8">
            <a:clrChange>
              <a:clrFrom>
                <a:srgbClr val="FEFEFE"/>
              </a:clrFrom>
              <a:clrTo>
                <a:srgbClr val="FEFEFE">
                  <a:alpha val="0"/>
                </a:srgbClr>
              </a:clrTo>
            </a:clrChange>
          </a:blip>
          <a:srcRect l="12633" t="12018" r="7381" b="17995"/>
          <a:stretch/>
        </p:blipFill>
        <p:spPr>
          <a:xfrm>
            <a:off x="7792635" y="2394569"/>
            <a:ext cx="353299" cy="309136"/>
          </a:xfrm>
          <a:prstGeom prst="rect">
            <a:avLst/>
          </a:prstGeom>
        </p:spPr>
      </p:pic>
      <p:sp>
        <p:nvSpPr>
          <p:cNvPr id="89" name="TextBox 88"/>
          <p:cNvSpPr txBox="1"/>
          <p:nvPr/>
        </p:nvSpPr>
        <p:spPr>
          <a:xfrm rot="19927985">
            <a:off x="7968275" y="3799942"/>
            <a:ext cx="557084" cy="217043"/>
          </a:xfrm>
          <a:prstGeom prst="rect">
            <a:avLst/>
          </a:prstGeom>
          <a:noFill/>
        </p:spPr>
        <p:txBody>
          <a:bodyPr wrap="square" rtlCol="0">
            <a:spAutoFit/>
          </a:bodyPr>
          <a:lstStyle/>
          <a:p>
            <a:r>
              <a:rPr lang="en-US" sz="800" dirty="0"/>
              <a:t>opened</a:t>
            </a:r>
          </a:p>
        </p:txBody>
      </p:sp>
      <p:pic>
        <p:nvPicPr>
          <p:cNvPr id="90" name="Picture 89"/>
          <p:cNvPicPr>
            <a:picLocks noChangeAspect="1"/>
          </p:cNvPicPr>
          <p:nvPr/>
        </p:nvPicPr>
        <p:blipFill rotWithShape="1">
          <a:blip r:embed="rId9"/>
          <a:srcRect l="9233" t="8800" r="9344" b="11307"/>
          <a:stretch/>
        </p:blipFill>
        <p:spPr>
          <a:xfrm rot="1954534">
            <a:off x="5410693" y="2584305"/>
            <a:ext cx="414365" cy="405874"/>
          </a:xfrm>
          <a:prstGeom prst="rect">
            <a:avLst/>
          </a:prstGeom>
        </p:spPr>
      </p:pic>
      <p:cxnSp>
        <p:nvCxnSpPr>
          <p:cNvPr id="94" name="Straight Arrow Connector 93"/>
          <p:cNvCxnSpPr>
            <a:endCxn id="30" idx="1"/>
          </p:cNvCxnSpPr>
          <p:nvPr/>
        </p:nvCxnSpPr>
        <p:spPr bwMode="auto">
          <a:xfrm flipV="1">
            <a:off x="5535545" y="1973894"/>
            <a:ext cx="274160" cy="530787"/>
          </a:xfrm>
          <a:prstGeom prst="straightConnector1">
            <a:avLst/>
          </a:prstGeom>
          <a:solidFill>
            <a:srgbClr val="0C2D83"/>
          </a:solidFill>
          <a:ln w="12700" cap="flat" cmpd="sng" algn="ctr">
            <a:solidFill>
              <a:schemeClr val="tx1"/>
            </a:solidFill>
            <a:prstDash val="solid"/>
            <a:round/>
            <a:headEnd type="none" w="med" len="med"/>
            <a:tailEnd type="triangle"/>
          </a:ln>
          <a:effectLst/>
        </p:spPr>
      </p:cxnSp>
      <p:sp>
        <p:nvSpPr>
          <p:cNvPr id="96" name="TextBox 95"/>
          <p:cNvSpPr txBox="1"/>
          <p:nvPr/>
        </p:nvSpPr>
        <p:spPr>
          <a:xfrm rot="1953997">
            <a:off x="4704964" y="2806440"/>
            <a:ext cx="1283431" cy="338554"/>
          </a:xfrm>
          <a:prstGeom prst="rect">
            <a:avLst/>
          </a:prstGeom>
          <a:noFill/>
        </p:spPr>
        <p:txBody>
          <a:bodyPr wrap="square" rtlCol="0">
            <a:spAutoFit/>
          </a:bodyPr>
          <a:lstStyle/>
          <a:p>
            <a:r>
              <a:rPr lang="en-US" sz="800" dirty="0"/>
              <a:t>from: </a:t>
            </a:r>
            <a:r>
              <a:rPr lang="en-US" sz="800" dirty="0">
                <a:hlinkClick r:id="rId10"/>
              </a:rPr>
              <a:t>f.jones@msn.com</a:t>
            </a:r>
            <a:r>
              <a:rPr lang="en-US" sz="800" dirty="0"/>
              <a:t> to: </a:t>
            </a:r>
            <a:r>
              <a:rPr lang="en-US" sz="800" dirty="0">
                <a:hlinkClick r:id="rId11"/>
              </a:rPr>
              <a:t>filthy.rus@gmail.com</a:t>
            </a:r>
            <a:r>
              <a:rPr lang="en-US" sz="800" dirty="0"/>
              <a:t>  </a:t>
            </a:r>
          </a:p>
        </p:txBody>
      </p:sp>
    </p:spTree>
    <p:extLst>
      <p:ext uri="{BB962C8B-B14F-4D97-AF65-F5344CB8AC3E}">
        <p14:creationId xmlns:p14="http://schemas.microsoft.com/office/powerpoint/2010/main" val="2548291017"/>
      </p:ext>
    </p:extLst>
  </p:cSld>
  <p:clrMapOvr>
    <a:masterClrMapping/>
  </p:clrMapOvr>
</p:sld>
</file>

<file path=ppt/theme/theme1.xml><?xml version="1.0" encoding="utf-8"?>
<a:theme xmlns:a="http://schemas.openxmlformats.org/drawingml/2006/main" name="1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sm" len="sm"/>
          <a:tailEnd type="none" w="sm" len="sm"/>
        </a:ln>
        <a:effectLst/>
      </a:spPr>
      <a:bodyPr vert="horz" wrap="none" lIns="18288" tIns="9144" rIns="18288" bIns="9144"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sm" len="sm"/>
          <a:tailEnd type="none" w="sm" len="sm"/>
        </a:ln>
        <a:effectLst/>
      </a:spPr>
      <a:bodyPr vert="horz" wrap="none" lIns="18288" tIns="9144" rIns="18288" bIns="9144"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BC5232F3-C440-47AF-B927-E77DA54995A2}">
  <ds:schemaRefs>
    <ds:schemaRef ds:uri="ESRI.ArcGIS.Mapping.OfficeIntegration.PowerPointInfo"/>
  </ds:schemaRefs>
</ds:datastoreItem>
</file>

<file path=customXml/itemProps10.xml><?xml version="1.0" encoding="utf-8"?>
<ds:datastoreItem xmlns:ds="http://schemas.openxmlformats.org/officeDocument/2006/customXml" ds:itemID="{663713AA-6851-43DA-9C90-BF57AB84C6CC}">
  <ds:schemaRefs>
    <ds:schemaRef ds:uri="ESRI.ArcGIS.Mapping.OfficeIntegration.PowerPointInfo"/>
  </ds:schemaRefs>
</ds:datastoreItem>
</file>

<file path=customXml/itemProps100.xml><?xml version="1.0" encoding="utf-8"?>
<ds:datastoreItem xmlns:ds="http://schemas.openxmlformats.org/officeDocument/2006/customXml" ds:itemID="{708E693E-0E3C-4C26-BBF9-ACE03CE0458C}">
  <ds:schemaRefs>
    <ds:schemaRef ds:uri="ESRI.ArcGIS.Mapping.OfficeIntegration.PowerPointInfo"/>
  </ds:schemaRefs>
</ds:datastoreItem>
</file>

<file path=customXml/itemProps101.xml><?xml version="1.0" encoding="utf-8"?>
<ds:datastoreItem xmlns:ds="http://schemas.openxmlformats.org/officeDocument/2006/customXml" ds:itemID="{5234F66B-2D01-4CDB-9FB7-BCDEBC26A907}">
  <ds:schemaRefs>
    <ds:schemaRef ds:uri="ESRI.ArcGIS.Mapping.OfficeIntegration.PowerPointInfo"/>
  </ds:schemaRefs>
</ds:datastoreItem>
</file>

<file path=customXml/itemProps102.xml><?xml version="1.0" encoding="utf-8"?>
<ds:datastoreItem xmlns:ds="http://schemas.openxmlformats.org/officeDocument/2006/customXml" ds:itemID="{5613342E-661C-4806-84AB-29F04FFD7315}">
  <ds:schemaRefs>
    <ds:schemaRef ds:uri="ESRI.ArcGIS.Mapping.OfficeIntegration.PowerPointInfo"/>
  </ds:schemaRefs>
</ds:datastoreItem>
</file>

<file path=customXml/itemProps103.xml><?xml version="1.0" encoding="utf-8"?>
<ds:datastoreItem xmlns:ds="http://schemas.openxmlformats.org/officeDocument/2006/customXml" ds:itemID="{18A13C15-29FD-498E-9216-C98A328646DA}">
  <ds:schemaRefs>
    <ds:schemaRef ds:uri="ESRI.ArcGIS.Mapping.OfficeIntegration.PowerPointInfo"/>
  </ds:schemaRefs>
</ds:datastoreItem>
</file>

<file path=customXml/itemProps104.xml><?xml version="1.0" encoding="utf-8"?>
<ds:datastoreItem xmlns:ds="http://schemas.openxmlformats.org/officeDocument/2006/customXml" ds:itemID="{67D419A9-D662-470A-BB8E-631915C256E9}">
  <ds:schemaRefs>
    <ds:schemaRef ds:uri="ESRI.ArcGIS.Mapping.OfficeIntegration.PowerPointInfo"/>
  </ds:schemaRefs>
</ds:datastoreItem>
</file>

<file path=customXml/itemProps105.xml><?xml version="1.0" encoding="utf-8"?>
<ds:datastoreItem xmlns:ds="http://schemas.openxmlformats.org/officeDocument/2006/customXml" ds:itemID="{E5961641-FB01-4B51-85B0-11349F351577}">
  <ds:schemaRefs>
    <ds:schemaRef ds:uri="ESRI.ArcGIS.Mapping.OfficeIntegration.PowerPointInfo"/>
  </ds:schemaRefs>
</ds:datastoreItem>
</file>

<file path=customXml/itemProps106.xml><?xml version="1.0" encoding="utf-8"?>
<ds:datastoreItem xmlns:ds="http://schemas.openxmlformats.org/officeDocument/2006/customXml" ds:itemID="{A442910C-D531-403D-8737-918F65D1C4D0}">
  <ds:schemaRefs>
    <ds:schemaRef ds:uri="ESRI.ArcGIS.Mapping.OfficeIntegration.PowerPointInfo"/>
  </ds:schemaRefs>
</ds:datastoreItem>
</file>

<file path=customXml/itemProps107.xml><?xml version="1.0" encoding="utf-8"?>
<ds:datastoreItem xmlns:ds="http://schemas.openxmlformats.org/officeDocument/2006/customXml" ds:itemID="{F317C6E3-BDE6-4197-A6A9-FC7EAE982625}">
  <ds:schemaRefs>
    <ds:schemaRef ds:uri="ESRI.ArcGIS.Mapping.OfficeIntegration.PowerPointInfo"/>
  </ds:schemaRefs>
</ds:datastoreItem>
</file>

<file path=customXml/itemProps108.xml><?xml version="1.0" encoding="utf-8"?>
<ds:datastoreItem xmlns:ds="http://schemas.openxmlformats.org/officeDocument/2006/customXml" ds:itemID="{E7315234-4D43-4275-B509-61510522DF32}">
  <ds:schemaRefs>
    <ds:schemaRef ds:uri="ESRI.ArcGIS.Mapping.OfficeIntegration.PowerPointInfo"/>
  </ds:schemaRefs>
</ds:datastoreItem>
</file>

<file path=customXml/itemProps109.xml><?xml version="1.0" encoding="utf-8"?>
<ds:datastoreItem xmlns:ds="http://schemas.openxmlformats.org/officeDocument/2006/customXml" ds:itemID="{859D8644-2E65-4FD2-A2B7-DDE488A36CC2}">
  <ds:schemaRefs>
    <ds:schemaRef ds:uri="ESRI.ArcGIS.Mapping.OfficeIntegration.PowerPointInfo"/>
  </ds:schemaRefs>
</ds:datastoreItem>
</file>

<file path=customXml/itemProps11.xml><?xml version="1.0" encoding="utf-8"?>
<ds:datastoreItem xmlns:ds="http://schemas.openxmlformats.org/officeDocument/2006/customXml" ds:itemID="{D8644536-D21C-4392-B304-76FFB50FCBA2}">
  <ds:schemaRefs>
    <ds:schemaRef ds:uri="ESRI.ArcGIS.Mapping.OfficeIntegration.PowerPointInfo"/>
  </ds:schemaRefs>
</ds:datastoreItem>
</file>

<file path=customXml/itemProps110.xml><?xml version="1.0" encoding="utf-8"?>
<ds:datastoreItem xmlns:ds="http://schemas.openxmlformats.org/officeDocument/2006/customXml" ds:itemID="{6A17D843-D006-4786-A1AF-E08660931D3B}">
  <ds:schemaRefs>
    <ds:schemaRef ds:uri="ESRI.ArcGIS.Mapping.OfficeIntegration.PowerPointInfo"/>
  </ds:schemaRefs>
</ds:datastoreItem>
</file>

<file path=customXml/itemProps111.xml><?xml version="1.0" encoding="utf-8"?>
<ds:datastoreItem xmlns:ds="http://schemas.openxmlformats.org/officeDocument/2006/customXml" ds:itemID="{269C9437-23CF-45AA-B16F-4EA09CA57178}">
  <ds:schemaRefs>
    <ds:schemaRef ds:uri="ESRI.ArcGIS.Mapping.OfficeIntegration.PowerPointInfo"/>
  </ds:schemaRefs>
</ds:datastoreItem>
</file>

<file path=customXml/itemProps112.xml><?xml version="1.0" encoding="utf-8"?>
<ds:datastoreItem xmlns:ds="http://schemas.openxmlformats.org/officeDocument/2006/customXml" ds:itemID="{1027BC99-E33A-4885-ADE5-1650497CAB50}">
  <ds:schemaRefs>
    <ds:schemaRef ds:uri="ESRI.ArcGIS.Mapping.OfficeIntegration.PowerPointInfo"/>
  </ds:schemaRefs>
</ds:datastoreItem>
</file>

<file path=customXml/itemProps113.xml><?xml version="1.0" encoding="utf-8"?>
<ds:datastoreItem xmlns:ds="http://schemas.openxmlformats.org/officeDocument/2006/customXml" ds:itemID="{59B69BF6-FAEF-48D7-8634-B59ACD315B9B}">
  <ds:schemaRefs>
    <ds:schemaRef ds:uri="ESRI.ArcGIS.Mapping.OfficeIntegration.PowerPointInfo"/>
  </ds:schemaRefs>
</ds:datastoreItem>
</file>

<file path=customXml/itemProps114.xml><?xml version="1.0" encoding="utf-8"?>
<ds:datastoreItem xmlns:ds="http://schemas.openxmlformats.org/officeDocument/2006/customXml" ds:itemID="{B90DC8D1-F0CB-40ED-AB5C-CE45994574F7}">
  <ds:schemaRefs>
    <ds:schemaRef ds:uri="ESRI.ArcGIS.Mapping.OfficeIntegration.PowerPointInfo"/>
  </ds:schemaRefs>
</ds:datastoreItem>
</file>

<file path=customXml/itemProps115.xml><?xml version="1.0" encoding="utf-8"?>
<ds:datastoreItem xmlns:ds="http://schemas.openxmlformats.org/officeDocument/2006/customXml" ds:itemID="{5F7A4CBD-877C-4DAA-87CC-5138529C8675}">
  <ds:schemaRefs>
    <ds:schemaRef ds:uri="ESRI.ArcGIS.Mapping.OfficeIntegration.PowerPointInfo"/>
  </ds:schemaRefs>
</ds:datastoreItem>
</file>

<file path=customXml/itemProps116.xml><?xml version="1.0" encoding="utf-8"?>
<ds:datastoreItem xmlns:ds="http://schemas.openxmlformats.org/officeDocument/2006/customXml" ds:itemID="{19CBCB8E-B94B-4BAF-8777-91AC55AC583D}">
  <ds:schemaRefs>
    <ds:schemaRef ds:uri="ESRI.ArcGIS.Mapping.OfficeIntegration.PowerPointInfo"/>
  </ds:schemaRefs>
</ds:datastoreItem>
</file>

<file path=customXml/itemProps117.xml><?xml version="1.0" encoding="utf-8"?>
<ds:datastoreItem xmlns:ds="http://schemas.openxmlformats.org/officeDocument/2006/customXml" ds:itemID="{409C1125-CC3A-4271-B23A-CEB06D219B1F}">
  <ds:schemaRefs>
    <ds:schemaRef ds:uri="ESRI.ArcGIS.Mapping.OfficeIntegration.PowerPointInfo"/>
  </ds:schemaRefs>
</ds:datastoreItem>
</file>

<file path=customXml/itemProps118.xml><?xml version="1.0" encoding="utf-8"?>
<ds:datastoreItem xmlns:ds="http://schemas.openxmlformats.org/officeDocument/2006/customXml" ds:itemID="{6D194BB2-4203-458D-B50B-BA1F61C3BB45}">
  <ds:schemaRefs>
    <ds:schemaRef ds:uri="ESRI.ArcGIS.Mapping.OfficeIntegration.PowerPointInfo"/>
  </ds:schemaRefs>
</ds:datastoreItem>
</file>

<file path=customXml/itemProps119.xml><?xml version="1.0" encoding="utf-8"?>
<ds:datastoreItem xmlns:ds="http://schemas.openxmlformats.org/officeDocument/2006/customXml" ds:itemID="{99CEB20C-5B8F-4F18-8561-C986A45E3966}">
  <ds:schemaRefs>
    <ds:schemaRef ds:uri="ESRI.ArcGIS.Mapping.OfficeIntegration.PowerPointInfo"/>
  </ds:schemaRefs>
</ds:datastoreItem>
</file>

<file path=customXml/itemProps12.xml><?xml version="1.0" encoding="utf-8"?>
<ds:datastoreItem xmlns:ds="http://schemas.openxmlformats.org/officeDocument/2006/customXml" ds:itemID="{177E66E7-2AF6-41BD-8350-B452F4BA0DC0}">
  <ds:schemaRefs>
    <ds:schemaRef ds:uri="ESRI.ArcGIS.Mapping.OfficeIntegration.PowerPointInfo"/>
  </ds:schemaRefs>
</ds:datastoreItem>
</file>

<file path=customXml/itemProps120.xml><?xml version="1.0" encoding="utf-8"?>
<ds:datastoreItem xmlns:ds="http://schemas.openxmlformats.org/officeDocument/2006/customXml" ds:itemID="{7B15E842-AC1D-42C3-8F76-30C85B77C821}">
  <ds:schemaRefs>
    <ds:schemaRef ds:uri="ESRI.ArcGIS.Mapping.OfficeIntegration.PowerPointInfo"/>
  </ds:schemaRefs>
</ds:datastoreItem>
</file>

<file path=customXml/itemProps121.xml><?xml version="1.0" encoding="utf-8"?>
<ds:datastoreItem xmlns:ds="http://schemas.openxmlformats.org/officeDocument/2006/customXml" ds:itemID="{A765A225-A3A0-481C-A962-3F8577172F39}">
  <ds:schemaRefs>
    <ds:schemaRef ds:uri="ESRI.ArcGIS.Mapping.OfficeIntegration.PowerPointInfo"/>
  </ds:schemaRefs>
</ds:datastoreItem>
</file>

<file path=customXml/itemProps122.xml><?xml version="1.0" encoding="utf-8"?>
<ds:datastoreItem xmlns:ds="http://schemas.openxmlformats.org/officeDocument/2006/customXml" ds:itemID="{71301E43-7910-4B8C-AF1A-CFEE5ADB1F45}">
  <ds:schemaRefs>
    <ds:schemaRef ds:uri="ESRI.ArcGIS.Mapping.OfficeIntegration.PowerPointInfo"/>
  </ds:schemaRefs>
</ds:datastoreItem>
</file>

<file path=customXml/itemProps123.xml><?xml version="1.0" encoding="utf-8"?>
<ds:datastoreItem xmlns:ds="http://schemas.openxmlformats.org/officeDocument/2006/customXml" ds:itemID="{9FAA431C-245A-4FAD-9364-769A1F29B3E7}">
  <ds:schemaRefs>
    <ds:schemaRef ds:uri="ESRI.ArcGIS.Mapping.OfficeIntegration.PowerPointInfo"/>
  </ds:schemaRefs>
</ds:datastoreItem>
</file>

<file path=customXml/itemProps124.xml><?xml version="1.0" encoding="utf-8"?>
<ds:datastoreItem xmlns:ds="http://schemas.openxmlformats.org/officeDocument/2006/customXml" ds:itemID="{8058A8D5-667D-4DDA-8AD3-735ED28AFCDA}">
  <ds:schemaRefs>
    <ds:schemaRef ds:uri="ESRI.ArcGIS.Mapping.OfficeIntegration.PowerPointInfo"/>
  </ds:schemaRefs>
</ds:datastoreItem>
</file>

<file path=customXml/itemProps125.xml><?xml version="1.0" encoding="utf-8"?>
<ds:datastoreItem xmlns:ds="http://schemas.openxmlformats.org/officeDocument/2006/customXml" ds:itemID="{C28D4AAF-A982-4226-BF30-AD981E363541}">
  <ds:schemaRefs>
    <ds:schemaRef ds:uri="ESRI.ArcGIS.Mapping.OfficeIntegration.PowerPointInfo"/>
  </ds:schemaRefs>
</ds:datastoreItem>
</file>

<file path=customXml/itemProps126.xml><?xml version="1.0" encoding="utf-8"?>
<ds:datastoreItem xmlns:ds="http://schemas.openxmlformats.org/officeDocument/2006/customXml" ds:itemID="{6D60DAE7-CA3D-4D09-AD79-FD09A8040343}">
  <ds:schemaRefs>
    <ds:schemaRef ds:uri="ESRI.ArcGIS.Mapping.OfficeIntegration.PowerPointInfo"/>
  </ds:schemaRefs>
</ds:datastoreItem>
</file>

<file path=customXml/itemProps127.xml><?xml version="1.0" encoding="utf-8"?>
<ds:datastoreItem xmlns:ds="http://schemas.openxmlformats.org/officeDocument/2006/customXml" ds:itemID="{359D00CE-C77C-49F9-B2BF-B45CF3B5E591}">
  <ds:schemaRefs>
    <ds:schemaRef ds:uri="ESRI.ArcGIS.Mapping.OfficeIntegration.PowerPointInfo"/>
  </ds:schemaRefs>
</ds:datastoreItem>
</file>

<file path=customXml/itemProps128.xml><?xml version="1.0" encoding="utf-8"?>
<ds:datastoreItem xmlns:ds="http://schemas.openxmlformats.org/officeDocument/2006/customXml" ds:itemID="{E8FD47A2-E842-4146-A413-978D55527E72}">
  <ds:schemaRefs>
    <ds:schemaRef ds:uri="ESRI.ArcGIS.Mapping.OfficeIntegration.PowerPointInfo"/>
  </ds:schemaRefs>
</ds:datastoreItem>
</file>

<file path=customXml/itemProps129.xml><?xml version="1.0" encoding="utf-8"?>
<ds:datastoreItem xmlns:ds="http://schemas.openxmlformats.org/officeDocument/2006/customXml" ds:itemID="{F28F8F4C-6867-4002-A7A4-A812D9E5E4C4}">
  <ds:schemaRefs>
    <ds:schemaRef ds:uri="ESRI.ArcGIS.Mapping.OfficeIntegration.PowerPointInfo"/>
  </ds:schemaRefs>
</ds:datastoreItem>
</file>

<file path=customXml/itemProps13.xml><?xml version="1.0" encoding="utf-8"?>
<ds:datastoreItem xmlns:ds="http://schemas.openxmlformats.org/officeDocument/2006/customXml" ds:itemID="{191F9CA6-515B-4C2E-B2FD-6D31783A7BA8}">
  <ds:schemaRefs>
    <ds:schemaRef ds:uri="ESRI.ArcGIS.Mapping.OfficeIntegration.PowerPointInfo"/>
  </ds:schemaRefs>
</ds:datastoreItem>
</file>

<file path=customXml/itemProps130.xml><?xml version="1.0" encoding="utf-8"?>
<ds:datastoreItem xmlns:ds="http://schemas.openxmlformats.org/officeDocument/2006/customXml" ds:itemID="{F0DF2D7A-FCC4-4BCF-B671-C589837900E3}">
  <ds:schemaRefs>
    <ds:schemaRef ds:uri="ESRI.ArcGIS.Mapping.OfficeIntegration.PowerPointInfo"/>
  </ds:schemaRefs>
</ds:datastoreItem>
</file>

<file path=customXml/itemProps14.xml><?xml version="1.0" encoding="utf-8"?>
<ds:datastoreItem xmlns:ds="http://schemas.openxmlformats.org/officeDocument/2006/customXml" ds:itemID="{4A393272-9A56-4819-98F9-E706BBB080CE}">
  <ds:schemaRefs>
    <ds:schemaRef ds:uri="ESRI.ArcGIS.Mapping.OfficeIntegration.PowerPointInfo"/>
  </ds:schemaRefs>
</ds:datastoreItem>
</file>

<file path=customXml/itemProps15.xml><?xml version="1.0" encoding="utf-8"?>
<ds:datastoreItem xmlns:ds="http://schemas.openxmlformats.org/officeDocument/2006/customXml" ds:itemID="{B0D743B2-D756-45C9-85CB-14A9AC1FE572}">
  <ds:schemaRefs>
    <ds:schemaRef ds:uri="ESRI.ArcGIS.Mapping.OfficeIntegration.PowerPointInfo"/>
  </ds:schemaRefs>
</ds:datastoreItem>
</file>

<file path=customXml/itemProps16.xml><?xml version="1.0" encoding="utf-8"?>
<ds:datastoreItem xmlns:ds="http://schemas.openxmlformats.org/officeDocument/2006/customXml" ds:itemID="{E7A50026-C8C9-4E1D-A399-CCAFBB6D789F}">
  <ds:schemaRefs>
    <ds:schemaRef ds:uri="ESRI.ArcGIS.Mapping.OfficeIntegration.PowerPointInfo"/>
  </ds:schemaRefs>
</ds:datastoreItem>
</file>

<file path=customXml/itemProps17.xml><?xml version="1.0" encoding="utf-8"?>
<ds:datastoreItem xmlns:ds="http://schemas.openxmlformats.org/officeDocument/2006/customXml" ds:itemID="{A8DB1247-1E0D-4D50-B8DA-949BA1AADFB2}">
  <ds:schemaRefs>
    <ds:schemaRef ds:uri="ESRI.ArcGIS.Mapping.OfficeIntegration.PowerPointInfo"/>
  </ds:schemaRefs>
</ds:datastoreItem>
</file>

<file path=customXml/itemProps18.xml><?xml version="1.0" encoding="utf-8"?>
<ds:datastoreItem xmlns:ds="http://schemas.openxmlformats.org/officeDocument/2006/customXml" ds:itemID="{7BDC65CB-6FE4-47AF-87AD-C4E2A53043F4}">
  <ds:schemaRefs>
    <ds:schemaRef ds:uri="ESRI.ArcGIS.Mapping.OfficeIntegration.PowerPointInfo"/>
  </ds:schemaRefs>
</ds:datastoreItem>
</file>

<file path=customXml/itemProps19.xml><?xml version="1.0" encoding="utf-8"?>
<ds:datastoreItem xmlns:ds="http://schemas.openxmlformats.org/officeDocument/2006/customXml" ds:itemID="{17AD9D5A-63C4-4D75-8C40-8204A33F2619}">
  <ds:schemaRefs>
    <ds:schemaRef ds:uri="ESRI.ArcGIS.Mapping.OfficeIntegration.PowerPointInfo"/>
  </ds:schemaRefs>
</ds:datastoreItem>
</file>

<file path=customXml/itemProps2.xml><?xml version="1.0" encoding="utf-8"?>
<ds:datastoreItem xmlns:ds="http://schemas.openxmlformats.org/officeDocument/2006/customXml" ds:itemID="{BAD8E247-5979-4B6F-B91A-A5314493C003}">
  <ds:schemaRefs>
    <ds:schemaRef ds:uri="ESRI.ArcGIS.Mapping.OfficeIntegration.PowerPointInfo"/>
  </ds:schemaRefs>
</ds:datastoreItem>
</file>

<file path=customXml/itemProps20.xml><?xml version="1.0" encoding="utf-8"?>
<ds:datastoreItem xmlns:ds="http://schemas.openxmlformats.org/officeDocument/2006/customXml" ds:itemID="{57629F20-6A62-4C28-B162-2EF6A7271129}">
  <ds:schemaRefs>
    <ds:schemaRef ds:uri="ESRI.ArcGIS.Mapping.OfficeIntegration.PowerPointInfo"/>
  </ds:schemaRefs>
</ds:datastoreItem>
</file>

<file path=customXml/itemProps21.xml><?xml version="1.0" encoding="utf-8"?>
<ds:datastoreItem xmlns:ds="http://schemas.openxmlformats.org/officeDocument/2006/customXml" ds:itemID="{331454BF-A072-4E72-9F29-A4BC19E71D96}">
  <ds:schemaRefs>
    <ds:schemaRef ds:uri="ESRI.ArcGIS.Mapping.OfficeIntegration.PowerPointInfo"/>
  </ds:schemaRefs>
</ds:datastoreItem>
</file>

<file path=customXml/itemProps22.xml><?xml version="1.0" encoding="utf-8"?>
<ds:datastoreItem xmlns:ds="http://schemas.openxmlformats.org/officeDocument/2006/customXml" ds:itemID="{E84CAADF-1D91-49F6-BC60-7A60335CE362}">
  <ds:schemaRefs>
    <ds:schemaRef ds:uri="ESRI.ArcGIS.Mapping.OfficeIntegration.PowerPointInfo"/>
  </ds:schemaRefs>
</ds:datastoreItem>
</file>

<file path=customXml/itemProps23.xml><?xml version="1.0" encoding="utf-8"?>
<ds:datastoreItem xmlns:ds="http://schemas.openxmlformats.org/officeDocument/2006/customXml" ds:itemID="{A90DC896-C245-4948-A460-058DF04444C0}">
  <ds:schemaRefs>
    <ds:schemaRef ds:uri="ESRI.ArcGIS.Mapping.OfficeIntegration.PowerPointInfo"/>
  </ds:schemaRefs>
</ds:datastoreItem>
</file>

<file path=customXml/itemProps24.xml><?xml version="1.0" encoding="utf-8"?>
<ds:datastoreItem xmlns:ds="http://schemas.openxmlformats.org/officeDocument/2006/customXml" ds:itemID="{A1F46875-CDCC-48D6-9457-704C3B77993E}">
  <ds:schemaRefs>
    <ds:schemaRef ds:uri="ESRI.ArcGIS.Mapping.OfficeIntegration.PowerPointInfo"/>
  </ds:schemaRefs>
</ds:datastoreItem>
</file>

<file path=customXml/itemProps25.xml><?xml version="1.0" encoding="utf-8"?>
<ds:datastoreItem xmlns:ds="http://schemas.openxmlformats.org/officeDocument/2006/customXml" ds:itemID="{FB887DF8-E09B-43C8-A91C-606F9156BE31}">
  <ds:schemaRefs>
    <ds:schemaRef ds:uri="ESRI.ArcGIS.Mapping.OfficeIntegration.PowerPointInfo"/>
  </ds:schemaRefs>
</ds:datastoreItem>
</file>

<file path=customXml/itemProps26.xml><?xml version="1.0" encoding="utf-8"?>
<ds:datastoreItem xmlns:ds="http://schemas.openxmlformats.org/officeDocument/2006/customXml" ds:itemID="{B0B44B90-C5B3-484D-8C88-60ACBFB80BC0}">
  <ds:schemaRefs>
    <ds:schemaRef ds:uri="ESRI.ArcGIS.Mapping.OfficeIntegration.PowerPointInfo"/>
  </ds:schemaRefs>
</ds:datastoreItem>
</file>

<file path=customXml/itemProps27.xml><?xml version="1.0" encoding="utf-8"?>
<ds:datastoreItem xmlns:ds="http://schemas.openxmlformats.org/officeDocument/2006/customXml" ds:itemID="{EE092A02-23E3-4438-81A2-0C4BA1A0ECE9}">
  <ds:schemaRefs>
    <ds:schemaRef ds:uri="ESRI.ArcGIS.Mapping.OfficeIntegration.PowerPointInfo"/>
  </ds:schemaRefs>
</ds:datastoreItem>
</file>

<file path=customXml/itemProps28.xml><?xml version="1.0" encoding="utf-8"?>
<ds:datastoreItem xmlns:ds="http://schemas.openxmlformats.org/officeDocument/2006/customXml" ds:itemID="{0AC3F075-BD50-43D7-A3FF-0DF03B896BC8}">
  <ds:schemaRefs>
    <ds:schemaRef ds:uri="ESRI.ArcGIS.Mapping.OfficeIntegration.PowerPointInfo"/>
  </ds:schemaRefs>
</ds:datastoreItem>
</file>

<file path=customXml/itemProps29.xml><?xml version="1.0" encoding="utf-8"?>
<ds:datastoreItem xmlns:ds="http://schemas.openxmlformats.org/officeDocument/2006/customXml" ds:itemID="{ED8CD14A-67BB-4546-BB9D-483DEF3CA064}">
  <ds:schemaRefs>
    <ds:schemaRef ds:uri="ESRI.ArcGIS.Mapping.OfficeIntegration.PowerPointInfo"/>
  </ds:schemaRefs>
</ds:datastoreItem>
</file>

<file path=customXml/itemProps3.xml><?xml version="1.0" encoding="utf-8"?>
<ds:datastoreItem xmlns:ds="http://schemas.openxmlformats.org/officeDocument/2006/customXml" ds:itemID="{6102AC67-5F5D-4C15-BD6E-F4D0C751D389}">
  <ds:schemaRefs>
    <ds:schemaRef ds:uri="ESRI.ArcGIS.Mapping.OfficeIntegration.PowerPointInfo"/>
  </ds:schemaRefs>
</ds:datastoreItem>
</file>

<file path=customXml/itemProps30.xml><?xml version="1.0" encoding="utf-8"?>
<ds:datastoreItem xmlns:ds="http://schemas.openxmlformats.org/officeDocument/2006/customXml" ds:itemID="{A11205CE-BA21-4F07-961B-8810A49B4ACD}">
  <ds:schemaRefs>
    <ds:schemaRef ds:uri="ESRI.ArcGIS.Mapping.OfficeIntegration.PowerPointInfo"/>
  </ds:schemaRefs>
</ds:datastoreItem>
</file>

<file path=customXml/itemProps31.xml><?xml version="1.0" encoding="utf-8"?>
<ds:datastoreItem xmlns:ds="http://schemas.openxmlformats.org/officeDocument/2006/customXml" ds:itemID="{B059C672-9E45-4F42-91C5-F7568375CE21}">
  <ds:schemaRefs>
    <ds:schemaRef ds:uri="ESRI.ArcGIS.Mapping.OfficeIntegration.PowerPointInfo"/>
  </ds:schemaRefs>
</ds:datastoreItem>
</file>

<file path=customXml/itemProps32.xml><?xml version="1.0" encoding="utf-8"?>
<ds:datastoreItem xmlns:ds="http://schemas.openxmlformats.org/officeDocument/2006/customXml" ds:itemID="{F3BC08D4-CC6F-4DE7-BDCE-1E4AD904A993}">
  <ds:schemaRefs>
    <ds:schemaRef ds:uri="ESRI.ArcGIS.Mapping.OfficeIntegration.PowerPointInfo"/>
  </ds:schemaRefs>
</ds:datastoreItem>
</file>

<file path=customXml/itemProps33.xml><?xml version="1.0" encoding="utf-8"?>
<ds:datastoreItem xmlns:ds="http://schemas.openxmlformats.org/officeDocument/2006/customXml" ds:itemID="{FD04D354-0749-4B0A-AA98-2BD93DBF7391}">
  <ds:schemaRefs>
    <ds:schemaRef ds:uri="ESRI.ArcGIS.Mapping.OfficeIntegration.PowerPointInfo"/>
  </ds:schemaRefs>
</ds:datastoreItem>
</file>

<file path=customXml/itemProps34.xml><?xml version="1.0" encoding="utf-8"?>
<ds:datastoreItem xmlns:ds="http://schemas.openxmlformats.org/officeDocument/2006/customXml" ds:itemID="{B3C2F464-8B58-4090-BAB8-84C272C038E4}">
  <ds:schemaRefs>
    <ds:schemaRef ds:uri="ESRI.ArcGIS.Mapping.OfficeIntegration.PowerPointInfo"/>
  </ds:schemaRefs>
</ds:datastoreItem>
</file>

<file path=customXml/itemProps35.xml><?xml version="1.0" encoding="utf-8"?>
<ds:datastoreItem xmlns:ds="http://schemas.openxmlformats.org/officeDocument/2006/customXml" ds:itemID="{18DD6C34-8346-4B2E-8FFB-9C4605173FD1}">
  <ds:schemaRefs>
    <ds:schemaRef ds:uri="ESRI.ArcGIS.Mapping.OfficeIntegration.PowerPointInfo"/>
  </ds:schemaRefs>
</ds:datastoreItem>
</file>

<file path=customXml/itemProps36.xml><?xml version="1.0" encoding="utf-8"?>
<ds:datastoreItem xmlns:ds="http://schemas.openxmlformats.org/officeDocument/2006/customXml" ds:itemID="{70386F0F-FC5E-4693-B60A-FF78CFDE44F1}">
  <ds:schemaRefs>
    <ds:schemaRef ds:uri="ESRI.ArcGIS.Mapping.OfficeIntegration.PowerPointInfo"/>
  </ds:schemaRefs>
</ds:datastoreItem>
</file>

<file path=customXml/itemProps37.xml><?xml version="1.0" encoding="utf-8"?>
<ds:datastoreItem xmlns:ds="http://schemas.openxmlformats.org/officeDocument/2006/customXml" ds:itemID="{263F61A9-6719-4E54-8F7C-F88E2DED9253}">
  <ds:schemaRefs>
    <ds:schemaRef ds:uri="ESRI.ArcGIS.Mapping.OfficeIntegration.PowerPointInfo"/>
  </ds:schemaRefs>
</ds:datastoreItem>
</file>

<file path=customXml/itemProps38.xml><?xml version="1.0" encoding="utf-8"?>
<ds:datastoreItem xmlns:ds="http://schemas.openxmlformats.org/officeDocument/2006/customXml" ds:itemID="{7CE64604-F7D1-4139-A3B6-E2DF8AAE9383}">
  <ds:schemaRefs>
    <ds:schemaRef ds:uri="ESRI.ArcGIS.Mapping.OfficeIntegration.PowerPointInfo"/>
  </ds:schemaRefs>
</ds:datastoreItem>
</file>

<file path=customXml/itemProps39.xml><?xml version="1.0" encoding="utf-8"?>
<ds:datastoreItem xmlns:ds="http://schemas.openxmlformats.org/officeDocument/2006/customXml" ds:itemID="{821B41BF-C342-48F7-A989-DC287AAD019F}">
  <ds:schemaRefs>
    <ds:schemaRef ds:uri="ESRI.ArcGIS.Mapping.OfficeIntegration.PowerPointInfo"/>
  </ds:schemaRefs>
</ds:datastoreItem>
</file>

<file path=customXml/itemProps4.xml><?xml version="1.0" encoding="utf-8"?>
<ds:datastoreItem xmlns:ds="http://schemas.openxmlformats.org/officeDocument/2006/customXml" ds:itemID="{C90659E0-CCB0-411E-9431-AB9EA8AF99D1}">
  <ds:schemaRefs>
    <ds:schemaRef ds:uri="ESRI.ArcGIS.Mapping.OfficeIntegration.PowerPointInfo"/>
  </ds:schemaRefs>
</ds:datastoreItem>
</file>

<file path=customXml/itemProps40.xml><?xml version="1.0" encoding="utf-8"?>
<ds:datastoreItem xmlns:ds="http://schemas.openxmlformats.org/officeDocument/2006/customXml" ds:itemID="{B0C0864B-C934-4B28-80D2-DAE1AC377316}">
  <ds:schemaRefs>
    <ds:schemaRef ds:uri="ESRI.ArcGIS.Mapping.OfficeIntegration.PowerPointInfo"/>
  </ds:schemaRefs>
</ds:datastoreItem>
</file>

<file path=customXml/itemProps41.xml><?xml version="1.0" encoding="utf-8"?>
<ds:datastoreItem xmlns:ds="http://schemas.openxmlformats.org/officeDocument/2006/customXml" ds:itemID="{0DD2938D-B488-476C-BFB9-68A76DE78C03}">
  <ds:schemaRefs>
    <ds:schemaRef ds:uri="ESRI.ArcGIS.Mapping.OfficeIntegration.PowerPointInfo"/>
  </ds:schemaRefs>
</ds:datastoreItem>
</file>

<file path=customXml/itemProps42.xml><?xml version="1.0" encoding="utf-8"?>
<ds:datastoreItem xmlns:ds="http://schemas.openxmlformats.org/officeDocument/2006/customXml" ds:itemID="{14E80714-ED6B-4B92-8AF6-222F6EBC7521}">
  <ds:schemaRefs>
    <ds:schemaRef ds:uri="ESRI.ArcGIS.Mapping.OfficeIntegration.PowerPointInfo"/>
  </ds:schemaRefs>
</ds:datastoreItem>
</file>

<file path=customXml/itemProps43.xml><?xml version="1.0" encoding="utf-8"?>
<ds:datastoreItem xmlns:ds="http://schemas.openxmlformats.org/officeDocument/2006/customXml" ds:itemID="{C1947D2B-FB5E-4B13-B792-BA905B7252E2}">
  <ds:schemaRefs>
    <ds:schemaRef ds:uri="ESRI.ArcGIS.Mapping.OfficeIntegration.PowerPointInfo"/>
  </ds:schemaRefs>
</ds:datastoreItem>
</file>

<file path=customXml/itemProps44.xml><?xml version="1.0" encoding="utf-8"?>
<ds:datastoreItem xmlns:ds="http://schemas.openxmlformats.org/officeDocument/2006/customXml" ds:itemID="{0A06440F-4D3A-485E-A315-62E12B832F67}">
  <ds:schemaRefs>
    <ds:schemaRef ds:uri="ESRI.ArcGIS.Mapping.OfficeIntegration.PowerPointInfo"/>
  </ds:schemaRefs>
</ds:datastoreItem>
</file>

<file path=customXml/itemProps45.xml><?xml version="1.0" encoding="utf-8"?>
<ds:datastoreItem xmlns:ds="http://schemas.openxmlformats.org/officeDocument/2006/customXml" ds:itemID="{73FDCC05-74DD-4346-8E6A-A9EBA1FC948B}">
  <ds:schemaRefs>
    <ds:schemaRef ds:uri="ESRI.ArcGIS.Mapping.OfficeIntegration.PowerPointInfo"/>
  </ds:schemaRefs>
</ds:datastoreItem>
</file>

<file path=customXml/itemProps46.xml><?xml version="1.0" encoding="utf-8"?>
<ds:datastoreItem xmlns:ds="http://schemas.openxmlformats.org/officeDocument/2006/customXml" ds:itemID="{F364C8BC-BEEB-4C7D-AAF4-2D8AFD90731C}">
  <ds:schemaRefs>
    <ds:schemaRef ds:uri="ESRI.ArcGIS.Mapping.OfficeIntegration.PowerPointInfo"/>
  </ds:schemaRefs>
</ds:datastoreItem>
</file>

<file path=customXml/itemProps47.xml><?xml version="1.0" encoding="utf-8"?>
<ds:datastoreItem xmlns:ds="http://schemas.openxmlformats.org/officeDocument/2006/customXml" ds:itemID="{A6DDAAFA-E120-4412-8920-EAE7AD6F8DD3}">
  <ds:schemaRefs>
    <ds:schemaRef ds:uri="ESRI.ArcGIS.Mapping.OfficeIntegration.PowerPointInfo"/>
  </ds:schemaRefs>
</ds:datastoreItem>
</file>

<file path=customXml/itemProps48.xml><?xml version="1.0" encoding="utf-8"?>
<ds:datastoreItem xmlns:ds="http://schemas.openxmlformats.org/officeDocument/2006/customXml" ds:itemID="{1EE8FCFF-C510-44C5-8010-E65980B05D17}">
  <ds:schemaRefs>
    <ds:schemaRef ds:uri="ESRI.ArcGIS.Mapping.OfficeIntegration.PowerPointInfo"/>
  </ds:schemaRefs>
</ds:datastoreItem>
</file>

<file path=customXml/itemProps49.xml><?xml version="1.0" encoding="utf-8"?>
<ds:datastoreItem xmlns:ds="http://schemas.openxmlformats.org/officeDocument/2006/customXml" ds:itemID="{56CBBC0C-B6D2-4BB1-8159-482B8596FD0A}">
  <ds:schemaRefs>
    <ds:schemaRef ds:uri="ESRI.ArcGIS.Mapping.OfficeIntegration.PowerPointInfo"/>
  </ds:schemaRefs>
</ds:datastoreItem>
</file>

<file path=customXml/itemProps5.xml><?xml version="1.0" encoding="utf-8"?>
<ds:datastoreItem xmlns:ds="http://schemas.openxmlformats.org/officeDocument/2006/customXml" ds:itemID="{5287BA5C-8E75-455C-A5DA-E98AA83D987A}">
  <ds:schemaRefs>
    <ds:schemaRef ds:uri="ESRI.ArcGIS.Mapping.OfficeIntegration.PowerPointInfo"/>
  </ds:schemaRefs>
</ds:datastoreItem>
</file>

<file path=customXml/itemProps50.xml><?xml version="1.0" encoding="utf-8"?>
<ds:datastoreItem xmlns:ds="http://schemas.openxmlformats.org/officeDocument/2006/customXml" ds:itemID="{21F64A91-3053-4ED5-A048-3BC433E62678}">
  <ds:schemaRefs>
    <ds:schemaRef ds:uri="ESRI.ArcGIS.Mapping.OfficeIntegration.PowerPointInfo"/>
  </ds:schemaRefs>
</ds:datastoreItem>
</file>

<file path=customXml/itemProps51.xml><?xml version="1.0" encoding="utf-8"?>
<ds:datastoreItem xmlns:ds="http://schemas.openxmlformats.org/officeDocument/2006/customXml" ds:itemID="{4FC7FAC0-8F12-4E4F-A005-D443D2BB7F3F}">
  <ds:schemaRefs>
    <ds:schemaRef ds:uri="ESRI.ArcGIS.Mapping.OfficeIntegration.PowerPointInfo"/>
  </ds:schemaRefs>
</ds:datastoreItem>
</file>

<file path=customXml/itemProps52.xml><?xml version="1.0" encoding="utf-8"?>
<ds:datastoreItem xmlns:ds="http://schemas.openxmlformats.org/officeDocument/2006/customXml" ds:itemID="{C2EE0E27-79ED-4A00-A8FA-20AAB05BB4BC}">
  <ds:schemaRefs>
    <ds:schemaRef ds:uri="ESRI.ArcGIS.Mapping.OfficeIntegration.PowerPointInfo"/>
  </ds:schemaRefs>
</ds:datastoreItem>
</file>

<file path=customXml/itemProps53.xml><?xml version="1.0" encoding="utf-8"?>
<ds:datastoreItem xmlns:ds="http://schemas.openxmlformats.org/officeDocument/2006/customXml" ds:itemID="{772881AB-9A6B-448E-87C9-14779482F3F7}">
  <ds:schemaRefs>
    <ds:schemaRef ds:uri="ESRI.ArcGIS.Mapping.OfficeIntegration.PowerPointInfo"/>
  </ds:schemaRefs>
</ds:datastoreItem>
</file>

<file path=customXml/itemProps54.xml><?xml version="1.0" encoding="utf-8"?>
<ds:datastoreItem xmlns:ds="http://schemas.openxmlformats.org/officeDocument/2006/customXml" ds:itemID="{8FD34D09-4E08-4407-95C1-4AA1318B01B8}">
  <ds:schemaRefs>
    <ds:schemaRef ds:uri="ESRI.ArcGIS.Mapping.OfficeIntegration.PowerPointInfo"/>
  </ds:schemaRefs>
</ds:datastoreItem>
</file>

<file path=customXml/itemProps55.xml><?xml version="1.0" encoding="utf-8"?>
<ds:datastoreItem xmlns:ds="http://schemas.openxmlformats.org/officeDocument/2006/customXml" ds:itemID="{C2FD13A0-BD06-4002-B063-7A177E41DD8F}">
  <ds:schemaRefs>
    <ds:schemaRef ds:uri="ESRI.ArcGIS.Mapping.OfficeIntegration.PowerPointInfo"/>
  </ds:schemaRefs>
</ds:datastoreItem>
</file>

<file path=customXml/itemProps56.xml><?xml version="1.0" encoding="utf-8"?>
<ds:datastoreItem xmlns:ds="http://schemas.openxmlformats.org/officeDocument/2006/customXml" ds:itemID="{285D0D3F-A5FA-473C-B3FC-AD371BA5373B}">
  <ds:schemaRefs>
    <ds:schemaRef ds:uri="ESRI.ArcGIS.Mapping.OfficeIntegration.PowerPointInfo"/>
  </ds:schemaRefs>
</ds:datastoreItem>
</file>

<file path=customXml/itemProps57.xml><?xml version="1.0" encoding="utf-8"?>
<ds:datastoreItem xmlns:ds="http://schemas.openxmlformats.org/officeDocument/2006/customXml" ds:itemID="{5AD4E870-149F-4F4B-A1F2-1C21632C4E12}">
  <ds:schemaRefs>
    <ds:schemaRef ds:uri="ESRI.ArcGIS.Mapping.OfficeIntegration.PowerPointInfo"/>
  </ds:schemaRefs>
</ds:datastoreItem>
</file>

<file path=customXml/itemProps58.xml><?xml version="1.0" encoding="utf-8"?>
<ds:datastoreItem xmlns:ds="http://schemas.openxmlformats.org/officeDocument/2006/customXml" ds:itemID="{44F668B4-2A54-4C40-87BF-24292C8C80E3}">
  <ds:schemaRefs>
    <ds:schemaRef ds:uri="ESRI.ArcGIS.Mapping.OfficeIntegration.PowerPointInfo"/>
  </ds:schemaRefs>
</ds:datastoreItem>
</file>

<file path=customXml/itemProps59.xml><?xml version="1.0" encoding="utf-8"?>
<ds:datastoreItem xmlns:ds="http://schemas.openxmlformats.org/officeDocument/2006/customXml" ds:itemID="{697D2EB9-015F-4E3E-92D3-0AD3C0D04A61}">
  <ds:schemaRefs>
    <ds:schemaRef ds:uri="ESRI.ArcGIS.Mapping.OfficeIntegration.PowerPointInfo"/>
  </ds:schemaRefs>
</ds:datastoreItem>
</file>

<file path=customXml/itemProps6.xml><?xml version="1.0" encoding="utf-8"?>
<ds:datastoreItem xmlns:ds="http://schemas.openxmlformats.org/officeDocument/2006/customXml" ds:itemID="{486A101D-7EB0-472F-A3A4-33C6C7C1C751}">
  <ds:schemaRefs>
    <ds:schemaRef ds:uri="ESRI.ArcGIS.Mapping.OfficeIntegration.PowerPointInfo"/>
  </ds:schemaRefs>
</ds:datastoreItem>
</file>

<file path=customXml/itemProps60.xml><?xml version="1.0" encoding="utf-8"?>
<ds:datastoreItem xmlns:ds="http://schemas.openxmlformats.org/officeDocument/2006/customXml" ds:itemID="{CF74E9CE-93AC-4910-B985-7377FDCD94F5}">
  <ds:schemaRefs>
    <ds:schemaRef ds:uri="ESRI.ArcGIS.Mapping.OfficeIntegration.PowerPointInfo"/>
  </ds:schemaRefs>
</ds:datastoreItem>
</file>

<file path=customXml/itemProps61.xml><?xml version="1.0" encoding="utf-8"?>
<ds:datastoreItem xmlns:ds="http://schemas.openxmlformats.org/officeDocument/2006/customXml" ds:itemID="{E77EB3E2-C4C3-4AC4-BEDC-01265A53067B}">
  <ds:schemaRefs>
    <ds:schemaRef ds:uri="ESRI.ArcGIS.Mapping.OfficeIntegration.PowerPointInfo"/>
  </ds:schemaRefs>
</ds:datastoreItem>
</file>

<file path=customXml/itemProps62.xml><?xml version="1.0" encoding="utf-8"?>
<ds:datastoreItem xmlns:ds="http://schemas.openxmlformats.org/officeDocument/2006/customXml" ds:itemID="{005921DB-5D03-40DD-B7BA-CCE3A5AA33F7}">
  <ds:schemaRefs>
    <ds:schemaRef ds:uri="ESRI.ArcGIS.Mapping.OfficeIntegration.PowerPointInfo"/>
  </ds:schemaRefs>
</ds:datastoreItem>
</file>

<file path=customXml/itemProps63.xml><?xml version="1.0" encoding="utf-8"?>
<ds:datastoreItem xmlns:ds="http://schemas.openxmlformats.org/officeDocument/2006/customXml" ds:itemID="{7DAE9EEF-43F0-4470-B5E2-9BC3A32826DB}">
  <ds:schemaRefs>
    <ds:schemaRef ds:uri="ESRI.ArcGIS.Mapping.OfficeIntegration.PowerPointInfo"/>
  </ds:schemaRefs>
</ds:datastoreItem>
</file>

<file path=customXml/itemProps64.xml><?xml version="1.0" encoding="utf-8"?>
<ds:datastoreItem xmlns:ds="http://schemas.openxmlformats.org/officeDocument/2006/customXml" ds:itemID="{C075D208-AA7D-4497-8BB4-B4FC57E98ACB}">
  <ds:schemaRefs>
    <ds:schemaRef ds:uri="ESRI.ArcGIS.Mapping.OfficeIntegration.PowerPointInfo"/>
  </ds:schemaRefs>
</ds:datastoreItem>
</file>

<file path=customXml/itemProps65.xml><?xml version="1.0" encoding="utf-8"?>
<ds:datastoreItem xmlns:ds="http://schemas.openxmlformats.org/officeDocument/2006/customXml" ds:itemID="{11A25EBE-07CC-42B2-AF0C-0D3BE0E08514}">
  <ds:schemaRefs>
    <ds:schemaRef ds:uri="ESRI.ArcGIS.Mapping.OfficeIntegration.PowerPointInfo"/>
  </ds:schemaRefs>
</ds:datastoreItem>
</file>

<file path=customXml/itemProps66.xml><?xml version="1.0" encoding="utf-8"?>
<ds:datastoreItem xmlns:ds="http://schemas.openxmlformats.org/officeDocument/2006/customXml" ds:itemID="{F229C435-2235-472B-A2C6-454E17574414}">
  <ds:schemaRefs>
    <ds:schemaRef ds:uri="ESRI.ArcGIS.Mapping.OfficeIntegration.PowerPointInfo"/>
  </ds:schemaRefs>
</ds:datastoreItem>
</file>

<file path=customXml/itemProps67.xml><?xml version="1.0" encoding="utf-8"?>
<ds:datastoreItem xmlns:ds="http://schemas.openxmlformats.org/officeDocument/2006/customXml" ds:itemID="{660463D3-AC42-4EB1-ADFE-4D05DEBDC5AF}">
  <ds:schemaRefs>
    <ds:schemaRef ds:uri="ESRI.ArcGIS.Mapping.OfficeIntegration.PowerPointInfo"/>
  </ds:schemaRefs>
</ds:datastoreItem>
</file>

<file path=customXml/itemProps68.xml><?xml version="1.0" encoding="utf-8"?>
<ds:datastoreItem xmlns:ds="http://schemas.openxmlformats.org/officeDocument/2006/customXml" ds:itemID="{11B89ADF-D200-4BF5-AC4B-E648C613AF1D}">
  <ds:schemaRefs>
    <ds:schemaRef ds:uri="ESRI.ArcGIS.Mapping.OfficeIntegration.PowerPointInfo"/>
  </ds:schemaRefs>
</ds:datastoreItem>
</file>

<file path=customXml/itemProps69.xml><?xml version="1.0" encoding="utf-8"?>
<ds:datastoreItem xmlns:ds="http://schemas.openxmlformats.org/officeDocument/2006/customXml" ds:itemID="{5FD7244E-1342-4B6E-9079-F4660217C5B8}">
  <ds:schemaRefs>
    <ds:schemaRef ds:uri="ESRI.ArcGIS.Mapping.OfficeIntegration.PowerPointInfo"/>
  </ds:schemaRefs>
</ds:datastoreItem>
</file>

<file path=customXml/itemProps7.xml><?xml version="1.0" encoding="utf-8"?>
<ds:datastoreItem xmlns:ds="http://schemas.openxmlformats.org/officeDocument/2006/customXml" ds:itemID="{9A400EE1-5613-4695-B498-A07CAAF865C5}">
  <ds:schemaRefs>
    <ds:schemaRef ds:uri="ESRI.ArcGIS.Mapping.OfficeIntegration.PowerPointInfo"/>
  </ds:schemaRefs>
</ds:datastoreItem>
</file>

<file path=customXml/itemProps70.xml><?xml version="1.0" encoding="utf-8"?>
<ds:datastoreItem xmlns:ds="http://schemas.openxmlformats.org/officeDocument/2006/customXml" ds:itemID="{6C1C4896-1CF9-4262-9381-43D8AC0FF1AB}">
  <ds:schemaRefs>
    <ds:schemaRef ds:uri="ESRI.ArcGIS.Mapping.OfficeIntegration.PowerPointInfo"/>
  </ds:schemaRefs>
</ds:datastoreItem>
</file>

<file path=customXml/itemProps71.xml><?xml version="1.0" encoding="utf-8"?>
<ds:datastoreItem xmlns:ds="http://schemas.openxmlformats.org/officeDocument/2006/customXml" ds:itemID="{C3898AAA-A5FB-4159-AF31-2246FB0DA520}">
  <ds:schemaRefs>
    <ds:schemaRef ds:uri="ESRI.ArcGIS.Mapping.OfficeIntegration.PowerPointInfo"/>
  </ds:schemaRefs>
</ds:datastoreItem>
</file>

<file path=customXml/itemProps72.xml><?xml version="1.0" encoding="utf-8"?>
<ds:datastoreItem xmlns:ds="http://schemas.openxmlformats.org/officeDocument/2006/customXml" ds:itemID="{5C359169-221D-433B-BFE5-0F2BEDA50A2C}">
  <ds:schemaRefs>
    <ds:schemaRef ds:uri="ESRI.ArcGIS.Mapping.OfficeIntegration.PowerPointInfo"/>
  </ds:schemaRefs>
</ds:datastoreItem>
</file>

<file path=customXml/itemProps73.xml><?xml version="1.0" encoding="utf-8"?>
<ds:datastoreItem xmlns:ds="http://schemas.openxmlformats.org/officeDocument/2006/customXml" ds:itemID="{C8632F64-515B-466A-B685-EBA54E353D9C}">
  <ds:schemaRefs>
    <ds:schemaRef ds:uri="ESRI.ArcGIS.Mapping.OfficeIntegration.PowerPointInfo"/>
  </ds:schemaRefs>
</ds:datastoreItem>
</file>

<file path=customXml/itemProps74.xml><?xml version="1.0" encoding="utf-8"?>
<ds:datastoreItem xmlns:ds="http://schemas.openxmlformats.org/officeDocument/2006/customXml" ds:itemID="{78416378-C760-465B-9890-0D9E39ADBFEE}">
  <ds:schemaRefs>
    <ds:schemaRef ds:uri="ESRI.ArcGIS.Mapping.OfficeIntegration.PowerPointInfo"/>
  </ds:schemaRefs>
</ds:datastoreItem>
</file>

<file path=customXml/itemProps75.xml><?xml version="1.0" encoding="utf-8"?>
<ds:datastoreItem xmlns:ds="http://schemas.openxmlformats.org/officeDocument/2006/customXml" ds:itemID="{4041294B-0FAA-4E6D-91F1-21FC833A2761}">
  <ds:schemaRefs>
    <ds:schemaRef ds:uri="ESRI.ArcGIS.Mapping.OfficeIntegration.PowerPointInfo"/>
  </ds:schemaRefs>
</ds:datastoreItem>
</file>

<file path=customXml/itemProps76.xml><?xml version="1.0" encoding="utf-8"?>
<ds:datastoreItem xmlns:ds="http://schemas.openxmlformats.org/officeDocument/2006/customXml" ds:itemID="{ECEA873B-D19C-47B6-BEC9-A217D4CE3765}">
  <ds:schemaRefs>
    <ds:schemaRef ds:uri="ESRI.ArcGIS.Mapping.OfficeIntegration.PowerPointInfo"/>
  </ds:schemaRefs>
</ds:datastoreItem>
</file>

<file path=customXml/itemProps77.xml><?xml version="1.0" encoding="utf-8"?>
<ds:datastoreItem xmlns:ds="http://schemas.openxmlformats.org/officeDocument/2006/customXml" ds:itemID="{0C32F62E-6D24-45DD-958D-F5B2A769030A}">
  <ds:schemaRefs>
    <ds:schemaRef ds:uri="ESRI.ArcGIS.Mapping.OfficeIntegration.PowerPointInfo"/>
  </ds:schemaRefs>
</ds:datastoreItem>
</file>

<file path=customXml/itemProps78.xml><?xml version="1.0" encoding="utf-8"?>
<ds:datastoreItem xmlns:ds="http://schemas.openxmlformats.org/officeDocument/2006/customXml" ds:itemID="{1C421EA7-2E0B-4CA2-9A1C-6999AEF36882}">
  <ds:schemaRefs>
    <ds:schemaRef ds:uri="ESRI.ArcGIS.Mapping.OfficeIntegration.PowerPointInfo"/>
  </ds:schemaRefs>
</ds:datastoreItem>
</file>

<file path=customXml/itemProps79.xml><?xml version="1.0" encoding="utf-8"?>
<ds:datastoreItem xmlns:ds="http://schemas.openxmlformats.org/officeDocument/2006/customXml" ds:itemID="{AF2E4E9A-F393-46F3-8C46-24E7B3E98DC6}">
  <ds:schemaRefs>
    <ds:schemaRef ds:uri="ESRI.ArcGIS.Mapping.OfficeIntegration.PowerPointInfo"/>
  </ds:schemaRefs>
</ds:datastoreItem>
</file>

<file path=customXml/itemProps8.xml><?xml version="1.0" encoding="utf-8"?>
<ds:datastoreItem xmlns:ds="http://schemas.openxmlformats.org/officeDocument/2006/customXml" ds:itemID="{B016C713-5B3B-4121-875B-3F82F7F57A33}">
  <ds:schemaRefs>
    <ds:schemaRef ds:uri="ESRI.ArcGIS.Mapping.OfficeIntegration.PowerPointInfo"/>
  </ds:schemaRefs>
</ds:datastoreItem>
</file>

<file path=customXml/itemProps80.xml><?xml version="1.0" encoding="utf-8"?>
<ds:datastoreItem xmlns:ds="http://schemas.openxmlformats.org/officeDocument/2006/customXml" ds:itemID="{59255A30-693C-4314-865D-FBFFBE3C255D}">
  <ds:schemaRefs>
    <ds:schemaRef ds:uri="ESRI.ArcGIS.Mapping.OfficeIntegration.PowerPointInfo"/>
  </ds:schemaRefs>
</ds:datastoreItem>
</file>

<file path=customXml/itemProps81.xml><?xml version="1.0" encoding="utf-8"?>
<ds:datastoreItem xmlns:ds="http://schemas.openxmlformats.org/officeDocument/2006/customXml" ds:itemID="{32EA92C2-3264-4D0E-A381-5D2023DD373C}">
  <ds:schemaRefs>
    <ds:schemaRef ds:uri="ESRI.ArcGIS.Mapping.OfficeIntegration.PowerPointInfo"/>
  </ds:schemaRefs>
</ds:datastoreItem>
</file>

<file path=customXml/itemProps82.xml><?xml version="1.0" encoding="utf-8"?>
<ds:datastoreItem xmlns:ds="http://schemas.openxmlformats.org/officeDocument/2006/customXml" ds:itemID="{31F4F4A3-4D56-4AFB-87C6-7154BB968A55}">
  <ds:schemaRefs>
    <ds:schemaRef ds:uri="ESRI.ArcGIS.Mapping.OfficeIntegration.PowerPointInfo"/>
  </ds:schemaRefs>
</ds:datastoreItem>
</file>

<file path=customXml/itemProps83.xml><?xml version="1.0" encoding="utf-8"?>
<ds:datastoreItem xmlns:ds="http://schemas.openxmlformats.org/officeDocument/2006/customXml" ds:itemID="{6F52823D-132A-4CBF-8C32-4411939869BB}">
  <ds:schemaRefs>
    <ds:schemaRef ds:uri="ESRI.ArcGIS.Mapping.OfficeIntegration.PowerPointInfo"/>
  </ds:schemaRefs>
</ds:datastoreItem>
</file>

<file path=customXml/itemProps84.xml><?xml version="1.0" encoding="utf-8"?>
<ds:datastoreItem xmlns:ds="http://schemas.openxmlformats.org/officeDocument/2006/customXml" ds:itemID="{236C3276-A306-4DE5-B0C4-7B0A6CAA42D0}">
  <ds:schemaRefs>
    <ds:schemaRef ds:uri="ESRI.ArcGIS.Mapping.OfficeIntegration.PowerPointInfo"/>
  </ds:schemaRefs>
</ds:datastoreItem>
</file>

<file path=customXml/itemProps85.xml><?xml version="1.0" encoding="utf-8"?>
<ds:datastoreItem xmlns:ds="http://schemas.openxmlformats.org/officeDocument/2006/customXml" ds:itemID="{0E44F9C1-90E6-4A6A-AEC5-2F3E9AD5DEC1}">
  <ds:schemaRefs>
    <ds:schemaRef ds:uri="ESRI.ArcGIS.Mapping.OfficeIntegration.PowerPointInfo"/>
  </ds:schemaRefs>
</ds:datastoreItem>
</file>

<file path=customXml/itemProps86.xml><?xml version="1.0" encoding="utf-8"?>
<ds:datastoreItem xmlns:ds="http://schemas.openxmlformats.org/officeDocument/2006/customXml" ds:itemID="{B2966E9E-7D8D-47B3-A188-BCBA78A8205B}">
  <ds:schemaRefs>
    <ds:schemaRef ds:uri="ESRI.ArcGIS.Mapping.OfficeIntegration.PowerPointInfo"/>
  </ds:schemaRefs>
</ds:datastoreItem>
</file>

<file path=customXml/itemProps87.xml><?xml version="1.0" encoding="utf-8"?>
<ds:datastoreItem xmlns:ds="http://schemas.openxmlformats.org/officeDocument/2006/customXml" ds:itemID="{A268B4C9-C639-422C-BED1-54A46C8C8728}">
  <ds:schemaRefs>
    <ds:schemaRef ds:uri="ESRI.ArcGIS.Mapping.OfficeIntegration.PowerPointInfo"/>
  </ds:schemaRefs>
</ds:datastoreItem>
</file>

<file path=customXml/itemProps88.xml><?xml version="1.0" encoding="utf-8"?>
<ds:datastoreItem xmlns:ds="http://schemas.openxmlformats.org/officeDocument/2006/customXml" ds:itemID="{72EEE4A7-FDF4-4A8B-B8B6-C401F0BF579D}">
  <ds:schemaRefs>
    <ds:schemaRef ds:uri="ESRI.ArcGIS.Mapping.OfficeIntegration.PowerPointInfo"/>
  </ds:schemaRefs>
</ds:datastoreItem>
</file>

<file path=customXml/itemProps89.xml><?xml version="1.0" encoding="utf-8"?>
<ds:datastoreItem xmlns:ds="http://schemas.openxmlformats.org/officeDocument/2006/customXml" ds:itemID="{1D24A693-B02D-415C-BDE1-2DC2B47A3E40}">
  <ds:schemaRefs>
    <ds:schemaRef ds:uri="ESRI.ArcGIS.Mapping.OfficeIntegration.PowerPointInfo"/>
  </ds:schemaRefs>
</ds:datastoreItem>
</file>

<file path=customXml/itemProps9.xml><?xml version="1.0" encoding="utf-8"?>
<ds:datastoreItem xmlns:ds="http://schemas.openxmlformats.org/officeDocument/2006/customXml" ds:itemID="{45206C2D-A399-478D-B57B-D3B8C82FA48E}">
  <ds:schemaRefs>
    <ds:schemaRef ds:uri="ESRI.ArcGIS.Mapping.OfficeIntegration.PowerPointInfo"/>
  </ds:schemaRefs>
</ds:datastoreItem>
</file>

<file path=customXml/itemProps90.xml><?xml version="1.0" encoding="utf-8"?>
<ds:datastoreItem xmlns:ds="http://schemas.openxmlformats.org/officeDocument/2006/customXml" ds:itemID="{FC1327D9-AD38-462C-A700-BF119E41BFAB}">
  <ds:schemaRefs>
    <ds:schemaRef ds:uri="ESRI.ArcGIS.Mapping.OfficeIntegration.PowerPointInfo"/>
  </ds:schemaRefs>
</ds:datastoreItem>
</file>

<file path=customXml/itemProps91.xml><?xml version="1.0" encoding="utf-8"?>
<ds:datastoreItem xmlns:ds="http://schemas.openxmlformats.org/officeDocument/2006/customXml" ds:itemID="{9D759BE6-3D43-4B79-B2B1-D733FFDA5F83}">
  <ds:schemaRefs>
    <ds:schemaRef ds:uri="ESRI.ArcGIS.Mapping.OfficeIntegration.PowerPointInfo"/>
  </ds:schemaRefs>
</ds:datastoreItem>
</file>

<file path=customXml/itemProps92.xml><?xml version="1.0" encoding="utf-8"?>
<ds:datastoreItem xmlns:ds="http://schemas.openxmlformats.org/officeDocument/2006/customXml" ds:itemID="{D6C1578C-7A7C-4B1C-9D44-8BD547373E2D}">
  <ds:schemaRefs>
    <ds:schemaRef ds:uri="ESRI.ArcGIS.Mapping.OfficeIntegration.PowerPointInfo"/>
  </ds:schemaRefs>
</ds:datastoreItem>
</file>

<file path=customXml/itemProps93.xml><?xml version="1.0" encoding="utf-8"?>
<ds:datastoreItem xmlns:ds="http://schemas.openxmlformats.org/officeDocument/2006/customXml" ds:itemID="{FB366285-71DA-4BE4-8443-CF2B48669436}">
  <ds:schemaRefs>
    <ds:schemaRef ds:uri="ESRI.ArcGIS.Mapping.OfficeIntegration.PowerPointInfo"/>
  </ds:schemaRefs>
</ds:datastoreItem>
</file>

<file path=customXml/itemProps94.xml><?xml version="1.0" encoding="utf-8"?>
<ds:datastoreItem xmlns:ds="http://schemas.openxmlformats.org/officeDocument/2006/customXml" ds:itemID="{F107D6F0-64DF-470C-A21E-156105AB255F}">
  <ds:schemaRefs>
    <ds:schemaRef ds:uri="ESRI.ArcGIS.Mapping.OfficeIntegration.PowerPointInfo"/>
  </ds:schemaRefs>
</ds:datastoreItem>
</file>

<file path=customXml/itemProps95.xml><?xml version="1.0" encoding="utf-8"?>
<ds:datastoreItem xmlns:ds="http://schemas.openxmlformats.org/officeDocument/2006/customXml" ds:itemID="{988E52A8-13A8-4166-BA6F-564DF6966E5E}">
  <ds:schemaRefs>
    <ds:schemaRef ds:uri="ESRI.ArcGIS.Mapping.OfficeIntegration.PowerPointInfo"/>
  </ds:schemaRefs>
</ds:datastoreItem>
</file>

<file path=customXml/itemProps96.xml><?xml version="1.0" encoding="utf-8"?>
<ds:datastoreItem xmlns:ds="http://schemas.openxmlformats.org/officeDocument/2006/customXml" ds:itemID="{AC717FEF-2EA2-45FF-9D2A-59C250A7B7F9}">
  <ds:schemaRefs>
    <ds:schemaRef ds:uri="ESRI.ArcGIS.Mapping.OfficeIntegration.PowerPointInfo"/>
  </ds:schemaRefs>
</ds:datastoreItem>
</file>

<file path=customXml/itemProps97.xml><?xml version="1.0" encoding="utf-8"?>
<ds:datastoreItem xmlns:ds="http://schemas.openxmlformats.org/officeDocument/2006/customXml" ds:itemID="{DAE30D8B-8924-4912-81FE-BB2F50F01348}">
  <ds:schemaRefs>
    <ds:schemaRef ds:uri="ESRI.ArcGIS.Mapping.OfficeIntegration.PowerPointInfo"/>
  </ds:schemaRefs>
</ds:datastoreItem>
</file>

<file path=customXml/itemProps98.xml><?xml version="1.0" encoding="utf-8"?>
<ds:datastoreItem xmlns:ds="http://schemas.openxmlformats.org/officeDocument/2006/customXml" ds:itemID="{E83F1123-637D-41BD-A126-C7C040F0E1B5}">
  <ds:schemaRefs>
    <ds:schemaRef ds:uri="ESRI.ArcGIS.Mapping.OfficeIntegration.PowerPointInfo"/>
  </ds:schemaRefs>
</ds:datastoreItem>
</file>

<file path=customXml/itemProps99.xml><?xml version="1.0" encoding="utf-8"?>
<ds:datastoreItem xmlns:ds="http://schemas.openxmlformats.org/officeDocument/2006/customXml" ds:itemID="{A2BD7C8E-F68C-443D-B11D-513D38077F76}">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67326</TotalTime>
  <Words>1874</Words>
  <Application>Microsoft Office PowerPoint</Application>
  <PresentationFormat>On-screen Show (4:3)</PresentationFormat>
  <Paragraphs>171</Paragraphs>
  <Slides>13</Slides>
  <Notes>13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Calibri</vt:lpstr>
      <vt:lpstr>Calibri Light</vt:lpstr>
      <vt:lpstr>Century Schoolbook</vt:lpstr>
      <vt:lpstr>Times New Roman</vt:lpstr>
      <vt:lpstr>Wingdings</vt:lpstr>
      <vt:lpstr>1_USAF(Unclas)</vt:lpstr>
      <vt:lpstr>2_USAF(Unclas)</vt:lpstr>
      <vt:lpstr>Custom Design</vt:lpstr>
      <vt:lpstr>PowerPoint Presentation</vt:lpstr>
      <vt:lpstr>(U) Overview </vt:lpstr>
      <vt:lpstr>(U) Historical Analysis</vt:lpstr>
      <vt:lpstr>(U) Courses of Action</vt:lpstr>
      <vt:lpstr>(U) Intelligence Gaps</vt:lpstr>
      <vt:lpstr>(U) Data Extracted</vt:lpstr>
      <vt:lpstr>(U) Common Vulnerabilities &amp; Exposures </vt:lpstr>
      <vt:lpstr>(U) Timeline Analysis </vt:lpstr>
      <vt:lpstr>(U) Timeline Analysis </vt:lpstr>
      <vt:lpstr>(U) Target Analysis</vt:lpstr>
      <vt:lpstr>(U) Tool Analysis</vt:lpstr>
      <vt:lpstr>(U) Tactics, Techniques &amp; Procedures </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Lowery, Joshaua W 1Lt USAF AFISRA 63 IS/DOIB</dc:creator>
  <cp:lastModifiedBy>Anthony Jones</cp:lastModifiedBy>
  <cp:revision>1893</cp:revision>
  <cp:lastPrinted>2018-08-02T13:49:52Z</cp:lastPrinted>
  <dcterms:created xsi:type="dcterms:W3CDTF">2013-04-10T16:57:59Z</dcterms:created>
  <dcterms:modified xsi:type="dcterms:W3CDTF">2024-01-15T11:12:18Z</dcterms:modified>
</cp:coreProperties>
</file>